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Fira Sans Bold" panose="020B0604020202020204" charset="0"/>
      <p:regular r:id="rId32"/>
    </p:embeddedFont>
    <p:embeddedFont>
      <p:font typeface="Fira Sans Bold Bold" panose="020B0604020202020204" charset="0"/>
      <p:regular r:id="rId33"/>
    </p:embeddedFont>
    <p:embeddedFont>
      <p:font typeface="Fira Sans Light" panose="020B0403050000020004" pitchFamily="34" charset="0"/>
      <p:regular r:id="rId34"/>
    </p:embeddedFont>
    <p:embeddedFont>
      <p:font typeface="Fira Sans Light Bold" panose="020B0604020202020204" charset="0"/>
      <p:regular r:id="rId35"/>
    </p:embeddedFont>
    <p:embeddedFont>
      <p:font typeface="Fira Sans Medium" panose="020B0603050000020004" pitchFamily="34" charset="0"/>
      <p:regular r:id="rId36"/>
    </p:embeddedFont>
    <p:embeddedFont>
      <p:font typeface="Fira Sans Medium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34" y="-9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5.jpeg"/><Relationship Id="rId7" Type="http://schemas.openxmlformats.org/officeDocument/2006/relationships/image" Target="../media/image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2.svg"/><Relationship Id="rId5" Type="http://schemas.openxmlformats.org/officeDocument/2006/relationships/image" Target="../media/image5.jpeg"/><Relationship Id="rId10" Type="http://schemas.openxmlformats.org/officeDocument/2006/relationships/image" Target="../media/image1.png"/><Relationship Id="rId4" Type="http://schemas.openxmlformats.org/officeDocument/2006/relationships/image" Target="../media/image16.jpeg"/><Relationship Id="rId9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1.jpeg"/><Relationship Id="rId7" Type="http://schemas.openxmlformats.org/officeDocument/2006/relationships/image" Target="../media/image24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2.svg"/><Relationship Id="rId5" Type="http://schemas.openxmlformats.org/officeDocument/2006/relationships/image" Target="../media/image3.jpeg"/><Relationship Id="rId10" Type="http://schemas.openxmlformats.org/officeDocument/2006/relationships/image" Target="../media/image1.png"/><Relationship Id="rId4" Type="http://schemas.openxmlformats.org/officeDocument/2006/relationships/image" Target="../media/image22.jpeg"/><Relationship Id="rId9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.svg"/><Relationship Id="rId5" Type="http://schemas.openxmlformats.org/officeDocument/2006/relationships/image" Target="../media/image30.svg"/><Relationship Id="rId10" Type="http://schemas.openxmlformats.org/officeDocument/2006/relationships/image" Target="../media/image1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6.jpeg"/><Relationship Id="rId7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4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sv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9" Type="http://schemas.openxmlformats.org/officeDocument/2006/relationships/image" Target="../media/image79.svg"/><Relationship Id="rId21" Type="http://schemas.openxmlformats.org/officeDocument/2006/relationships/image" Target="../media/image63.svg"/><Relationship Id="rId34" Type="http://schemas.openxmlformats.org/officeDocument/2006/relationships/image" Target="../media/image74.png"/><Relationship Id="rId42" Type="http://schemas.openxmlformats.org/officeDocument/2006/relationships/image" Target="../media/image82.png"/><Relationship Id="rId47" Type="http://schemas.openxmlformats.org/officeDocument/2006/relationships/image" Target="../media/image87.svg"/><Relationship Id="rId50" Type="http://schemas.openxmlformats.org/officeDocument/2006/relationships/image" Target="../media/image90.png"/><Relationship Id="rId55" Type="http://schemas.openxmlformats.org/officeDocument/2006/relationships/image" Target="../media/image95.svg"/><Relationship Id="rId7" Type="http://schemas.openxmlformats.org/officeDocument/2006/relationships/image" Target="../media/image51.svg"/><Relationship Id="rId2" Type="http://schemas.openxmlformats.org/officeDocument/2006/relationships/image" Target="../media/image48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svg"/><Relationship Id="rId41" Type="http://schemas.openxmlformats.org/officeDocument/2006/relationships/image" Target="../media/image81.svg"/><Relationship Id="rId54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9.svg"/><Relationship Id="rId24" Type="http://schemas.openxmlformats.org/officeDocument/2006/relationships/image" Target="../media/image66.png"/><Relationship Id="rId32" Type="http://schemas.openxmlformats.org/officeDocument/2006/relationships/image" Target="../media/image10.png"/><Relationship Id="rId37" Type="http://schemas.openxmlformats.org/officeDocument/2006/relationships/image" Target="../media/image77.svg"/><Relationship Id="rId40" Type="http://schemas.openxmlformats.org/officeDocument/2006/relationships/image" Target="../media/image80.png"/><Relationship Id="rId45" Type="http://schemas.openxmlformats.org/officeDocument/2006/relationships/image" Target="../media/image85.svg"/><Relationship Id="rId53" Type="http://schemas.openxmlformats.org/officeDocument/2006/relationships/image" Target="../media/image93.svg"/><Relationship Id="rId58" Type="http://schemas.openxmlformats.org/officeDocument/2006/relationships/image" Target="../media/image98.png"/><Relationship Id="rId5" Type="http://schemas.openxmlformats.org/officeDocument/2006/relationships/image" Target="../media/image7.svg"/><Relationship Id="rId15" Type="http://schemas.openxmlformats.org/officeDocument/2006/relationships/image" Target="../media/image57.svg"/><Relationship Id="rId23" Type="http://schemas.openxmlformats.org/officeDocument/2006/relationships/image" Target="../media/image65.svg"/><Relationship Id="rId28" Type="http://schemas.openxmlformats.org/officeDocument/2006/relationships/image" Target="../media/image70.png"/><Relationship Id="rId36" Type="http://schemas.openxmlformats.org/officeDocument/2006/relationships/image" Target="../media/image76.png"/><Relationship Id="rId49" Type="http://schemas.openxmlformats.org/officeDocument/2006/relationships/image" Target="../media/image89.svg"/><Relationship Id="rId57" Type="http://schemas.openxmlformats.org/officeDocument/2006/relationships/image" Target="../media/image97.svg"/><Relationship Id="rId61" Type="http://schemas.openxmlformats.org/officeDocument/2006/relationships/image" Target="../media/image101.svg"/><Relationship Id="rId10" Type="http://schemas.openxmlformats.org/officeDocument/2006/relationships/image" Target="../media/image8.png"/><Relationship Id="rId19" Type="http://schemas.openxmlformats.org/officeDocument/2006/relationships/image" Target="../media/image61.svg"/><Relationship Id="rId31" Type="http://schemas.openxmlformats.org/officeDocument/2006/relationships/image" Target="../media/image73.svg"/><Relationship Id="rId44" Type="http://schemas.openxmlformats.org/officeDocument/2006/relationships/image" Target="../media/image84.png"/><Relationship Id="rId52" Type="http://schemas.openxmlformats.org/officeDocument/2006/relationships/image" Target="../media/image92.png"/><Relationship Id="rId60" Type="http://schemas.openxmlformats.org/officeDocument/2006/relationships/image" Target="../media/image100.png"/><Relationship Id="rId4" Type="http://schemas.openxmlformats.org/officeDocument/2006/relationships/image" Target="../media/image6.png"/><Relationship Id="rId9" Type="http://schemas.openxmlformats.org/officeDocument/2006/relationships/image" Target="../media/image53.sv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svg"/><Relationship Id="rId30" Type="http://schemas.openxmlformats.org/officeDocument/2006/relationships/image" Target="../media/image72.png"/><Relationship Id="rId35" Type="http://schemas.openxmlformats.org/officeDocument/2006/relationships/image" Target="../media/image75.svg"/><Relationship Id="rId43" Type="http://schemas.openxmlformats.org/officeDocument/2006/relationships/image" Target="../media/image83.svg"/><Relationship Id="rId48" Type="http://schemas.openxmlformats.org/officeDocument/2006/relationships/image" Target="../media/image88.png"/><Relationship Id="rId56" Type="http://schemas.openxmlformats.org/officeDocument/2006/relationships/image" Target="../media/image96.png"/><Relationship Id="rId8" Type="http://schemas.openxmlformats.org/officeDocument/2006/relationships/image" Target="../media/image52.png"/><Relationship Id="rId51" Type="http://schemas.openxmlformats.org/officeDocument/2006/relationships/image" Target="../media/image91.svg"/><Relationship Id="rId3" Type="http://schemas.openxmlformats.org/officeDocument/2006/relationships/image" Target="../media/image49.sv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5" Type="http://schemas.openxmlformats.org/officeDocument/2006/relationships/image" Target="../media/image67.svg"/><Relationship Id="rId33" Type="http://schemas.openxmlformats.org/officeDocument/2006/relationships/image" Target="../media/image11.svg"/><Relationship Id="rId38" Type="http://schemas.openxmlformats.org/officeDocument/2006/relationships/image" Target="../media/image78.png"/><Relationship Id="rId46" Type="http://schemas.openxmlformats.org/officeDocument/2006/relationships/image" Target="../media/image86.png"/><Relationship Id="rId59" Type="http://schemas.openxmlformats.org/officeDocument/2006/relationships/image" Target="../media/image99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10800000">
            <a:off x="9595612" y="-2725954"/>
            <a:ext cx="15015923" cy="85735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990260"/>
            <a:ext cx="9831289" cy="3284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66"/>
              </a:lnSpc>
            </a:pPr>
            <a:r>
              <a:rPr lang="en-US" sz="12666" spc="-126">
                <a:solidFill>
                  <a:srgbClr val="1836B2"/>
                </a:solidFill>
                <a:latin typeface="Fira Sans Bold"/>
              </a:rPr>
              <a:t>BRAND GUIDELINES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8121422"/>
            <a:ext cx="7557262" cy="1013053"/>
            <a:chOff x="0" y="0"/>
            <a:chExt cx="10076350" cy="1350738"/>
          </a:xfrm>
        </p:grpSpPr>
        <p:sp>
          <p:nvSpPr>
            <p:cNvPr id="5" name="TextBox 5"/>
            <p:cNvSpPr txBox="1"/>
            <p:nvPr/>
          </p:nvSpPr>
          <p:spPr>
            <a:xfrm>
              <a:off x="0" y="-142875"/>
              <a:ext cx="10076350" cy="704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843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000000"/>
                  </a:solidFill>
                  <a:latin typeface="Fira Sans Medium"/>
                </a:rPr>
                <a:t>Innovative Insight In Action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79237"/>
              <a:ext cx="10076350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49"/>
                </a:lnSpc>
                <a:spcBef>
                  <a:spcPct val="0"/>
                </a:spcBef>
              </a:pPr>
              <a:r>
                <a:rPr lang="en-US" sz="2499" u="none">
                  <a:solidFill>
                    <a:srgbClr val="000000"/>
                  </a:solidFill>
                  <a:latin typeface="Fira Sans Light"/>
                </a:rPr>
                <a:t>Brand Guidelines 2025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711516"/>
            <a:ext cx="4452781" cy="725107"/>
            <a:chOff x="0" y="0"/>
            <a:chExt cx="5937041" cy="966809"/>
          </a:xfrm>
        </p:grpSpPr>
        <p:sp>
          <p:nvSpPr>
            <p:cNvPr id="8" name="TextBox 8"/>
            <p:cNvSpPr txBox="1"/>
            <p:nvPr/>
          </p:nvSpPr>
          <p:spPr>
            <a:xfrm>
              <a:off x="2199278" y="18980"/>
              <a:ext cx="3737763" cy="835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15"/>
                </a:lnSpc>
                <a:spcBef>
                  <a:spcPct val="0"/>
                </a:spcBef>
              </a:pPr>
              <a:r>
                <a:rPr lang="en-US" sz="3725" dirty="0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1693284" cy="96680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9917588" y="5847645"/>
            <a:ext cx="13567508" cy="11750728"/>
            <a:chOff x="0" y="0"/>
            <a:chExt cx="6202680" cy="5372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8891" y="7397180"/>
            <a:ext cx="360613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Fira Sans Bold"/>
              </a:rPr>
              <a:t>Physical Assets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340933" y="7397180"/>
            <a:ext cx="360613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Fira Sans Bold"/>
              </a:rPr>
              <a:t>Digital Assets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32974" y="7397180"/>
            <a:ext cx="360613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Fira Sans Bold"/>
              </a:rPr>
              <a:t>Promotional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09192" y="9124950"/>
            <a:ext cx="2350108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spc="44">
                <a:solidFill>
                  <a:srgbClr val="000000"/>
                </a:solidFill>
                <a:latin typeface="Fira Sans Medium"/>
              </a:rPr>
              <a:t>BRAND GUIDELINES 2025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822892" y="3625001"/>
            <a:ext cx="3232134" cy="3305835"/>
            <a:chOff x="0" y="0"/>
            <a:chExt cx="4309512" cy="4407779"/>
          </a:xfrm>
        </p:grpSpPr>
        <p:sp>
          <p:nvSpPr>
            <p:cNvPr id="7" name="AutoShape 7"/>
            <p:cNvSpPr/>
            <p:nvPr/>
          </p:nvSpPr>
          <p:spPr>
            <a:xfrm>
              <a:off x="0" y="44755"/>
              <a:ext cx="4309512" cy="4363025"/>
            </a:xfrm>
            <a:prstGeom prst="rect">
              <a:avLst/>
            </a:prstGeom>
            <a:solidFill>
              <a:srgbClr val="3A3A3B">
                <a:alpha val="4706"/>
              </a:srgbClr>
            </a:solidFill>
          </p:spPr>
        </p:sp>
        <p:sp>
          <p:nvSpPr>
            <p:cNvPr id="8" name="AutoShape 8"/>
            <p:cNvSpPr/>
            <p:nvPr/>
          </p:nvSpPr>
          <p:spPr>
            <a:xfrm>
              <a:off x="871390" y="44755"/>
              <a:ext cx="17753" cy="4363025"/>
            </a:xfrm>
            <a:prstGeom prst="rect">
              <a:avLst/>
            </a:prstGeom>
            <a:solidFill>
              <a:srgbClr val="3A3A3B">
                <a:alpha val="9804"/>
              </a:srgbClr>
            </a:solidFill>
          </p:spPr>
        </p:sp>
        <p:sp>
          <p:nvSpPr>
            <p:cNvPr id="9" name="AutoShape 9"/>
            <p:cNvSpPr/>
            <p:nvPr/>
          </p:nvSpPr>
          <p:spPr>
            <a:xfrm>
              <a:off x="1739955" y="44755"/>
              <a:ext cx="17753" cy="4363025"/>
            </a:xfrm>
            <a:prstGeom prst="rect">
              <a:avLst/>
            </a:prstGeom>
            <a:solidFill>
              <a:srgbClr val="3A3A3B">
                <a:alpha val="9804"/>
              </a:srgbClr>
            </a:solidFill>
          </p:spPr>
        </p:sp>
        <p:sp>
          <p:nvSpPr>
            <p:cNvPr id="10" name="AutoShape 10"/>
            <p:cNvSpPr/>
            <p:nvPr/>
          </p:nvSpPr>
          <p:spPr>
            <a:xfrm>
              <a:off x="2608520" y="44755"/>
              <a:ext cx="17753" cy="4363025"/>
            </a:xfrm>
            <a:prstGeom prst="rect">
              <a:avLst/>
            </a:prstGeom>
            <a:solidFill>
              <a:srgbClr val="3A3A3B">
                <a:alpha val="9804"/>
              </a:srgbClr>
            </a:solidFill>
          </p:spPr>
        </p:sp>
        <p:sp>
          <p:nvSpPr>
            <p:cNvPr id="11" name="AutoShape 11"/>
            <p:cNvSpPr/>
            <p:nvPr/>
          </p:nvSpPr>
          <p:spPr>
            <a:xfrm>
              <a:off x="3482135" y="44755"/>
              <a:ext cx="17753" cy="4363025"/>
            </a:xfrm>
            <a:prstGeom prst="rect">
              <a:avLst/>
            </a:prstGeom>
            <a:solidFill>
              <a:srgbClr val="3A3A3B">
                <a:alpha val="9804"/>
              </a:srgbClr>
            </a:solidFill>
          </p:spPr>
        </p:sp>
        <p:sp>
          <p:nvSpPr>
            <p:cNvPr id="12" name="AutoShape 12"/>
            <p:cNvSpPr/>
            <p:nvPr/>
          </p:nvSpPr>
          <p:spPr>
            <a:xfrm rot="-5400000">
              <a:off x="2144228" y="-1232988"/>
              <a:ext cx="21055" cy="4309512"/>
            </a:xfrm>
            <a:prstGeom prst="rect">
              <a:avLst/>
            </a:prstGeom>
            <a:solidFill>
              <a:srgbClr val="3A3A3B">
                <a:alpha val="9804"/>
              </a:srgbClr>
            </a:solidFill>
          </p:spPr>
        </p:sp>
        <p:sp>
          <p:nvSpPr>
            <p:cNvPr id="13" name="AutoShape 13"/>
            <p:cNvSpPr/>
            <p:nvPr/>
          </p:nvSpPr>
          <p:spPr>
            <a:xfrm rot="-5400000">
              <a:off x="2144228" y="-357615"/>
              <a:ext cx="21055" cy="4309512"/>
            </a:xfrm>
            <a:prstGeom prst="rect">
              <a:avLst/>
            </a:prstGeom>
            <a:solidFill>
              <a:srgbClr val="3A3A3B">
                <a:alpha val="9804"/>
              </a:srgbClr>
            </a:solidFill>
          </p:spPr>
        </p:sp>
        <p:sp>
          <p:nvSpPr>
            <p:cNvPr id="14" name="AutoShape 14"/>
            <p:cNvSpPr/>
            <p:nvPr/>
          </p:nvSpPr>
          <p:spPr>
            <a:xfrm rot="-5400000">
              <a:off x="2144228" y="500638"/>
              <a:ext cx="21055" cy="4309512"/>
            </a:xfrm>
            <a:prstGeom prst="rect">
              <a:avLst/>
            </a:prstGeom>
            <a:solidFill>
              <a:srgbClr val="3A3A3B">
                <a:alpha val="9804"/>
              </a:srgbClr>
            </a:solidFill>
          </p:spPr>
        </p:sp>
        <p:sp>
          <p:nvSpPr>
            <p:cNvPr id="15" name="AutoShape 15"/>
            <p:cNvSpPr/>
            <p:nvPr/>
          </p:nvSpPr>
          <p:spPr>
            <a:xfrm rot="-5400000">
              <a:off x="2144228" y="1373243"/>
              <a:ext cx="21055" cy="4309512"/>
            </a:xfrm>
            <a:prstGeom prst="rect">
              <a:avLst/>
            </a:prstGeom>
            <a:solidFill>
              <a:srgbClr val="3A3A3B">
                <a:alpha val="9804"/>
              </a:srgbClr>
            </a:solidFill>
          </p:spPr>
        </p:sp>
        <p:grpSp>
          <p:nvGrpSpPr>
            <p:cNvPr id="16" name="Group 16"/>
            <p:cNvGrpSpPr/>
            <p:nvPr/>
          </p:nvGrpSpPr>
          <p:grpSpPr>
            <a:xfrm>
              <a:off x="372432" y="390193"/>
              <a:ext cx="3564647" cy="3672148"/>
              <a:chOff x="0" y="0"/>
              <a:chExt cx="21443877" cy="2209057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1443877" cy="22090569"/>
              </a:xfrm>
              <a:custGeom>
                <a:avLst/>
                <a:gdLst/>
                <a:ahLst/>
                <a:cxnLst/>
                <a:rect l="l" t="t" r="r" b="b"/>
                <a:pathLst>
                  <a:path w="21443877" h="22090569">
                    <a:moveTo>
                      <a:pt x="0" y="0"/>
                    </a:moveTo>
                    <a:lnTo>
                      <a:pt x="0" y="22090569"/>
                    </a:lnTo>
                    <a:lnTo>
                      <a:pt x="21443877" y="22090569"/>
                    </a:lnTo>
                    <a:lnTo>
                      <a:pt x="21443877" y="0"/>
                    </a:lnTo>
                    <a:lnTo>
                      <a:pt x="0" y="0"/>
                    </a:lnTo>
                    <a:close/>
                    <a:moveTo>
                      <a:pt x="21382917" y="22029610"/>
                    </a:moveTo>
                    <a:lnTo>
                      <a:pt x="59690" y="22029610"/>
                    </a:lnTo>
                    <a:lnTo>
                      <a:pt x="59690" y="59690"/>
                    </a:lnTo>
                    <a:lnTo>
                      <a:pt x="21382917" y="59690"/>
                    </a:lnTo>
                    <a:lnTo>
                      <a:pt x="21382917" y="22029610"/>
                    </a:lnTo>
                    <a:close/>
                  </a:path>
                </a:pathLst>
              </a:custGeom>
              <a:solidFill>
                <a:srgbClr val="86C7ED"/>
              </a:solidFill>
            </p:spPr>
          </p:sp>
        </p:grp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1151299" cy="657354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3703862"/>
              <a:ext cx="1151299" cy="657354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1474974" y="1987566"/>
              <a:ext cx="1151299" cy="657354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3158213" y="27098"/>
              <a:ext cx="1151299" cy="657354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3158213" y="3703862"/>
              <a:ext cx="1151299" cy="657354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7507866" y="4138340"/>
            <a:ext cx="3272268" cy="2268020"/>
            <a:chOff x="0" y="0"/>
            <a:chExt cx="4363025" cy="3024026"/>
          </a:xfrm>
        </p:grpSpPr>
        <p:sp>
          <p:nvSpPr>
            <p:cNvPr id="24" name="AutoShape 24"/>
            <p:cNvSpPr/>
            <p:nvPr/>
          </p:nvSpPr>
          <p:spPr>
            <a:xfrm rot="-5400000">
              <a:off x="669499" y="-669499"/>
              <a:ext cx="3024026" cy="4363025"/>
            </a:xfrm>
            <a:prstGeom prst="rect">
              <a:avLst/>
            </a:prstGeom>
            <a:solidFill>
              <a:srgbClr val="3A3A3B">
                <a:alpha val="4706"/>
              </a:srgbClr>
            </a:solidFill>
          </p:spPr>
        </p:sp>
        <p:sp>
          <p:nvSpPr>
            <p:cNvPr id="25" name="AutoShape 25"/>
            <p:cNvSpPr/>
            <p:nvPr/>
          </p:nvSpPr>
          <p:spPr>
            <a:xfrm rot="-5400000">
              <a:off x="2172636" y="199066"/>
              <a:ext cx="17753" cy="4363025"/>
            </a:xfrm>
            <a:prstGeom prst="rect">
              <a:avLst/>
            </a:prstGeom>
            <a:solidFill>
              <a:srgbClr val="3A3A3B">
                <a:alpha val="9804"/>
              </a:srgbClr>
            </a:solidFill>
          </p:spPr>
        </p:sp>
        <p:sp>
          <p:nvSpPr>
            <p:cNvPr id="26" name="AutoShape 26"/>
            <p:cNvSpPr/>
            <p:nvPr/>
          </p:nvSpPr>
          <p:spPr>
            <a:xfrm rot="-5400000">
              <a:off x="2172636" y="-669499"/>
              <a:ext cx="17753" cy="4363025"/>
            </a:xfrm>
            <a:prstGeom prst="rect">
              <a:avLst/>
            </a:prstGeom>
            <a:solidFill>
              <a:srgbClr val="3A3A3B">
                <a:alpha val="9804"/>
              </a:srgbClr>
            </a:solidFill>
          </p:spPr>
        </p:sp>
        <p:sp>
          <p:nvSpPr>
            <p:cNvPr id="27" name="AutoShape 27"/>
            <p:cNvSpPr/>
            <p:nvPr/>
          </p:nvSpPr>
          <p:spPr>
            <a:xfrm rot="-5400000">
              <a:off x="2172636" y="-1538064"/>
              <a:ext cx="17753" cy="4363025"/>
            </a:xfrm>
            <a:prstGeom prst="rect">
              <a:avLst/>
            </a:prstGeom>
            <a:solidFill>
              <a:srgbClr val="3A3A3B">
                <a:alpha val="9804"/>
              </a:srgbClr>
            </a:solidFill>
          </p:spPr>
        </p:sp>
        <p:sp>
          <p:nvSpPr>
            <p:cNvPr id="28" name="AutoShape 28"/>
            <p:cNvSpPr/>
            <p:nvPr/>
          </p:nvSpPr>
          <p:spPr>
            <a:xfrm rot="-10800000">
              <a:off x="867826" y="0"/>
              <a:ext cx="21142" cy="3024026"/>
            </a:xfrm>
            <a:prstGeom prst="rect">
              <a:avLst/>
            </a:prstGeom>
            <a:solidFill>
              <a:srgbClr val="3A3A3B">
                <a:alpha val="9804"/>
              </a:srgbClr>
            </a:solidFill>
          </p:spPr>
        </p:sp>
        <p:sp>
          <p:nvSpPr>
            <p:cNvPr id="29" name="AutoShape 29"/>
            <p:cNvSpPr/>
            <p:nvPr/>
          </p:nvSpPr>
          <p:spPr>
            <a:xfrm rot="-10800000">
              <a:off x="1733168" y="0"/>
              <a:ext cx="26231" cy="3024026"/>
            </a:xfrm>
            <a:prstGeom prst="rect">
              <a:avLst/>
            </a:prstGeom>
            <a:solidFill>
              <a:srgbClr val="3A3A3B">
                <a:alpha val="9804"/>
              </a:srgbClr>
            </a:solidFill>
          </p:spPr>
        </p:sp>
        <p:sp>
          <p:nvSpPr>
            <p:cNvPr id="30" name="AutoShape 30"/>
            <p:cNvSpPr/>
            <p:nvPr/>
          </p:nvSpPr>
          <p:spPr>
            <a:xfrm rot="-10800000">
              <a:off x="2603599" y="0"/>
              <a:ext cx="26369" cy="3024026"/>
            </a:xfrm>
            <a:prstGeom prst="rect">
              <a:avLst/>
            </a:prstGeom>
            <a:solidFill>
              <a:srgbClr val="3A3A3B">
                <a:alpha val="9804"/>
              </a:srgbClr>
            </a:solidFill>
          </p:spPr>
        </p:sp>
        <p:sp>
          <p:nvSpPr>
            <p:cNvPr id="31" name="AutoShape 31"/>
            <p:cNvSpPr/>
            <p:nvPr/>
          </p:nvSpPr>
          <p:spPr>
            <a:xfrm rot="-10800000">
              <a:off x="3474167" y="0"/>
              <a:ext cx="21031" cy="3024026"/>
            </a:xfrm>
            <a:prstGeom prst="rect">
              <a:avLst/>
            </a:prstGeom>
            <a:solidFill>
              <a:srgbClr val="3A3A3B">
                <a:alpha val="9804"/>
              </a:srgbClr>
            </a:solidFill>
          </p:spPr>
        </p:sp>
        <p:grpSp>
          <p:nvGrpSpPr>
            <p:cNvPr id="32" name="Group 32"/>
            <p:cNvGrpSpPr/>
            <p:nvPr/>
          </p:nvGrpSpPr>
          <p:grpSpPr>
            <a:xfrm rot="-5400000">
              <a:off x="968174" y="-324061"/>
              <a:ext cx="2426677" cy="3672148"/>
              <a:chOff x="0" y="0"/>
              <a:chExt cx="14598179" cy="2209057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4598179" cy="22090569"/>
              </a:xfrm>
              <a:custGeom>
                <a:avLst/>
                <a:gdLst/>
                <a:ahLst/>
                <a:cxnLst/>
                <a:rect l="l" t="t" r="r" b="b"/>
                <a:pathLst>
                  <a:path w="14598179" h="22090569">
                    <a:moveTo>
                      <a:pt x="0" y="0"/>
                    </a:moveTo>
                    <a:lnTo>
                      <a:pt x="0" y="22090569"/>
                    </a:lnTo>
                    <a:lnTo>
                      <a:pt x="14598179" y="22090569"/>
                    </a:lnTo>
                    <a:lnTo>
                      <a:pt x="14598179" y="0"/>
                    </a:lnTo>
                    <a:lnTo>
                      <a:pt x="0" y="0"/>
                    </a:lnTo>
                    <a:close/>
                    <a:moveTo>
                      <a:pt x="14537220" y="22029610"/>
                    </a:moveTo>
                    <a:lnTo>
                      <a:pt x="59690" y="22029610"/>
                    </a:lnTo>
                    <a:lnTo>
                      <a:pt x="59690" y="59690"/>
                    </a:lnTo>
                    <a:lnTo>
                      <a:pt x="14537220" y="59690"/>
                    </a:lnTo>
                    <a:lnTo>
                      <a:pt x="14537220" y="22029610"/>
                    </a:lnTo>
                    <a:close/>
                  </a:path>
                </a:pathLst>
              </a:custGeom>
              <a:solidFill>
                <a:srgbClr val="86C7ED"/>
              </a:solidFill>
            </p:spPr>
          </p:sp>
        </p:grpSp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48602"/>
              <a:ext cx="1151299" cy="657354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3211726" y="48602"/>
              <a:ext cx="1151299" cy="657354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2362056"/>
              <a:ext cx="1151299" cy="657354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3211726" y="2362056"/>
              <a:ext cx="1151299" cy="657354"/>
            </a:xfrm>
            <a:prstGeom prst="rect">
              <a:avLst/>
            </a:prstGeom>
          </p:spPr>
        </p:pic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1605863" y="1213138"/>
              <a:ext cx="1151299" cy="657354"/>
            </a:xfrm>
            <a:prstGeom prst="rect">
              <a:avLst/>
            </a:prstGeom>
          </p:spPr>
        </p:pic>
      </p:grpSp>
      <p:grpSp>
        <p:nvGrpSpPr>
          <p:cNvPr id="39" name="Group 39"/>
          <p:cNvGrpSpPr/>
          <p:nvPr/>
        </p:nvGrpSpPr>
        <p:grpSpPr>
          <a:xfrm>
            <a:off x="12902031" y="3625001"/>
            <a:ext cx="2268020" cy="3282049"/>
            <a:chOff x="0" y="0"/>
            <a:chExt cx="3024026" cy="4376065"/>
          </a:xfrm>
        </p:grpSpPr>
        <p:sp>
          <p:nvSpPr>
            <p:cNvPr id="40" name="AutoShape 40"/>
            <p:cNvSpPr/>
            <p:nvPr/>
          </p:nvSpPr>
          <p:spPr>
            <a:xfrm>
              <a:off x="0" y="0"/>
              <a:ext cx="3024026" cy="4363025"/>
            </a:xfrm>
            <a:prstGeom prst="rect">
              <a:avLst/>
            </a:prstGeom>
            <a:solidFill>
              <a:srgbClr val="3A3A3B">
                <a:alpha val="4706"/>
              </a:srgbClr>
            </a:solidFill>
          </p:spPr>
        </p:sp>
        <p:sp>
          <p:nvSpPr>
            <p:cNvPr id="41" name="AutoShape 41"/>
            <p:cNvSpPr/>
            <p:nvPr/>
          </p:nvSpPr>
          <p:spPr>
            <a:xfrm>
              <a:off x="634572" y="0"/>
              <a:ext cx="17753" cy="4363025"/>
            </a:xfrm>
            <a:prstGeom prst="rect">
              <a:avLst/>
            </a:prstGeom>
            <a:solidFill>
              <a:srgbClr val="3A3A3B">
                <a:alpha val="9804"/>
              </a:srgbClr>
            </a:solidFill>
          </p:spPr>
        </p:sp>
        <p:sp>
          <p:nvSpPr>
            <p:cNvPr id="42" name="AutoShape 42"/>
            <p:cNvSpPr/>
            <p:nvPr/>
          </p:nvSpPr>
          <p:spPr>
            <a:xfrm>
              <a:off x="1503137" y="0"/>
              <a:ext cx="17753" cy="4363025"/>
            </a:xfrm>
            <a:prstGeom prst="rect">
              <a:avLst/>
            </a:prstGeom>
            <a:solidFill>
              <a:srgbClr val="3A3A3B">
                <a:alpha val="9804"/>
              </a:srgbClr>
            </a:solidFill>
          </p:spPr>
        </p:sp>
        <p:sp>
          <p:nvSpPr>
            <p:cNvPr id="43" name="AutoShape 43"/>
            <p:cNvSpPr/>
            <p:nvPr/>
          </p:nvSpPr>
          <p:spPr>
            <a:xfrm>
              <a:off x="2371702" y="0"/>
              <a:ext cx="17753" cy="4363025"/>
            </a:xfrm>
            <a:prstGeom prst="rect">
              <a:avLst/>
            </a:prstGeom>
            <a:solidFill>
              <a:srgbClr val="3A3A3B">
                <a:alpha val="9804"/>
              </a:srgbClr>
            </a:solidFill>
          </p:spPr>
        </p:sp>
        <p:sp>
          <p:nvSpPr>
            <p:cNvPr id="44" name="AutoShape 44"/>
            <p:cNvSpPr/>
            <p:nvPr/>
          </p:nvSpPr>
          <p:spPr>
            <a:xfrm rot="-5400000">
              <a:off x="1501442" y="-633616"/>
              <a:ext cx="21142" cy="3024026"/>
            </a:xfrm>
            <a:prstGeom prst="rect">
              <a:avLst/>
            </a:prstGeom>
            <a:solidFill>
              <a:srgbClr val="3A3A3B">
                <a:alpha val="9804"/>
              </a:srgbClr>
            </a:solidFill>
          </p:spPr>
        </p:sp>
        <p:sp>
          <p:nvSpPr>
            <p:cNvPr id="45" name="AutoShape 45"/>
            <p:cNvSpPr/>
            <p:nvPr/>
          </p:nvSpPr>
          <p:spPr>
            <a:xfrm rot="-5400000">
              <a:off x="1498898" y="234270"/>
              <a:ext cx="26231" cy="3024026"/>
            </a:xfrm>
            <a:prstGeom prst="rect">
              <a:avLst/>
            </a:prstGeom>
            <a:solidFill>
              <a:srgbClr val="3A3A3B">
                <a:alpha val="9804"/>
              </a:srgbClr>
            </a:solidFill>
          </p:spPr>
        </p:sp>
        <p:sp>
          <p:nvSpPr>
            <p:cNvPr id="46" name="AutoShape 46"/>
            <p:cNvSpPr/>
            <p:nvPr/>
          </p:nvSpPr>
          <p:spPr>
            <a:xfrm rot="-5400000">
              <a:off x="1498829" y="1104770"/>
              <a:ext cx="26369" cy="3024026"/>
            </a:xfrm>
            <a:prstGeom prst="rect">
              <a:avLst/>
            </a:prstGeom>
            <a:solidFill>
              <a:srgbClr val="3A3A3B">
                <a:alpha val="9804"/>
              </a:srgbClr>
            </a:solidFill>
          </p:spPr>
        </p:sp>
        <p:sp>
          <p:nvSpPr>
            <p:cNvPr id="47" name="AutoShape 47"/>
            <p:cNvSpPr/>
            <p:nvPr/>
          </p:nvSpPr>
          <p:spPr>
            <a:xfrm rot="-5400000">
              <a:off x="1501498" y="1972670"/>
              <a:ext cx="21031" cy="3024026"/>
            </a:xfrm>
            <a:prstGeom prst="rect">
              <a:avLst/>
            </a:prstGeom>
            <a:solidFill>
              <a:srgbClr val="3A3A3B">
                <a:alpha val="9804"/>
              </a:srgbClr>
            </a:solidFill>
          </p:spPr>
        </p:sp>
        <p:grpSp>
          <p:nvGrpSpPr>
            <p:cNvPr id="48" name="Group 48"/>
            <p:cNvGrpSpPr/>
            <p:nvPr/>
          </p:nvGrpSpPr>
          <p:grpSpPr>
            <a:xfrm>
              <a:off x="298675" y="345438"/>
              <a:ext cx="2426677" cy="3672148"/>
              <a:chOff x="0" y="0"/>
              <a:chExt cx="14598179" cy="2209057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4598179" cy="22090569"/>
              </a:xfrm>
              <a:custGeom>
                <a:avLst/>
                <a:gdLst/>
                <a:ahLst/>
                <a:cxnLst/>
                <a:rect l="l" t="t" r="r" b="b"/>
                <a:pathLst>
                  <a:path w="14598179" h="22090569">
                    <a:moveTo>
                      <a:pt x="0" y="0"/>
                    </a:moveTo>
                    <a:lnTo>
                      <a:pt x="0" y="22090569"/>
                    </a:lnTo>
                    <a:lnTo>
                      <a:pt x="14598179" y="22090569"/>
                    </a:lnTo>
                    <a:lnTo>
                      <a:pt x="14598179" y="0"/>
                    </a:lnTo>
                    <a:lnTo>
                      <a:pt x="0" y="0"/>
                    </a:lnTo>
                    <a:close/>
                    <a:moveTo>
                      <a:pt x="14537220" y="22029610"/>
                    </a:moveTo>
                    <a:lnTo>
                      <a:pt x="59690" y="22029610"/>
                    </a:lnTo>
                    <a:lnTo>
                      <a:pt x="59690" y="59690"/>
                    </a:lnTo>
                    <a:lnTo>
                      <a:pt x="14537220" y="59690"/>
                    </a:lnTo>
                    <a:lnTo>
                      <a:pt x="14537220" y="22029610"/>
                    </a:lnTo>
                    <a:close/>
                  </a:path>
                </a:pathLst>
              </a:custGeom>
              <a:solidFill>
                <a:srgbClr val="86C7ED"/>
              </a:solidFill>
            </p:spPr>
          </p:sp>
        </p:grpSp>
        <p:pic>
          <p:nvPicPr>
            <p:cNvPr id="50" name="Picture 5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58922" y="12145"/>
              <a:ext cx="1151299" cy="657354"/>
            </a:xfrm>
            <a:prstGeom prst="rect">
              <a:avLst/>
            </a:prstGeom>
          </p:spPr>
        </p:pic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1872727" y="12145"/>
              <a:ext cx="1151299" cy="657354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945240" y="1843959"/>
              <a:ext cx="1151299" cy="657354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3718711"/>
              <a:ext cx="1151299" cy="657354"/>
            </a:xfrm>
            <a:prstGeom prst="rect">
              <a:avLst/>
            </a:prstGeom>
          </p:spPr>
        </p:pic>
        <p:pic>
          <p:nvPicPr>
            <p:cNvPr id="54" name="Picture 5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1813805" y="3718711"/>
              <a:ext cx="1151299" cy="657354"/>
            </a:xfrm>
            <a:prstGeom prst="rect">
              <a:avLst/>
            </a:prstGeom>
          </p:spPr>
        </p:pic>
      </p:grpSp>
      <p:sp>
        <p:nvSpPr>
          <p:cNvPr id="55" name="TextBox 55"/>
          <p:cNvSpPr txBox="1"/>
          <p:nvPr/>
        </p:nvSpPr>
        <p:spPr>
          <a:xfrm>
            <a:off x="1028700" y="1143000"/>
            <a:ext cx="9856186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PROPER LOGO PLACEMENT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28700" y="2298700"/>
            <a:ext cx="985618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Usage Examples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997293" y="9035638"/>
            <a:ext cx="2734676" cy="445325"/>
            <a:chOff x="0" y="0"/>
            <a:chExt cx="3646235" cy="593766"/>
          </a:xfrm>
        </p:grpSpPr>
        <p:sp>
          <p:nvSpPr>
            <p:cNvPr id="58" name="TextBox 58"/>
            <p:cNvSpPr txBox="1"/>
            <p:nvPr/>
          </p:nvSpPr>
          <p:spPr>
            <a:xfrm>
              <a:off x="1350687" y="16680"/>
              <a:ext cx="2295548" cy="508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3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  <p:pic>
          <p:nvPicPr>
            <p:cNvPr id="59" name="Picture 5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1039931" cy="593766"/>
            </a:xfrm>
            <a:prstGeom prst="rect">
              <a:avLst/>
            </a:prstGeom>
          </p:spPr>
        </p:pic>
      </p:grpSp>
      <p:sp>
        <p:nvSpPr>
          <p:cNvPr id="60" name="TextBox 60"/>
          <p:cNvSpPr txBox="1"/>
          <p:nvPr/>
        </p:nvSpPr>
        <p:spPr>
          <a:xfrm>
            <a:off x="16811368" y="1038225"/>
            <a:ext cx="4479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200">
                <a:solidFill>
                  <a:srgbClr val="1836B2"/>
                </a:solidFill>
                <a:latin typeface="Fira Sans Medium Bold"/>
              </a:rPr>
              <a:t>08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09192" y="9124950"/>
            <a:ext cx="2350108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spc="44">
                <a:solidFill>
                  <a:srgbClr val="000000"/>
                </a:solidFill>
                <a:latin typeface="Fira Sans Medium"/>
              </a:rPr>
              <a:t>BRAND GUIDELINES 2025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143000"/>
            <a:ext cx="9856186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BRAND TYPOGRAPHY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3605241"/>
            <a:ext cx="5205756" cy="3307023"/>
            <a:chOff x="0" y="0"/>
            <a:chExt cx="6941008" cy="4409363"/>
          </a:xfrm>
        </p:grpSpPr>
        <p:sp>
          <p:nvSpPr>
            <p:cNvPr id="5" name="TextBox 5"/>
            <p:cNvSpPr txBox="1"/>
            <p:nvPr/>
          </p:nvSpPr>
          <p:spPr>
            <a:xfrm>
              <a:off x="0" y="114300"/>
              <a:ext cx="6941008" cy="1060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99"/>
                </a:lnSpc>
                <a:spcBef>
                  <a:spcPct val="0"/>
                </a:spcBef>
              </a:pPr>
              <a:r>
                <a:rPr lang="en-US" sz="5799">
                  <a:solidFill>
                    <a:srgbClr val="1836B2"/>
                  </a:solidFill>
                  <a:latin typeface="Fira Sans Medium Bold"/>
                </a:rPr>
                <a:t>MAIN FONT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36785"/>
              <a:ext cx="6941008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 Bold"/>
                </a:rPr>
                <a:t>For Headers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48128"/>
              <a:ext cx="6941008" cy="2261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0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Fira Sans Light"/>
                </a:rPr>
                <a:t>Present with ease and wow any audience with Canva Presentations. Choose from over a thousand professionally-made templates to fit any objective or topic. Make it your own by customizing it with text and photos. 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937770" y="4056669"/>
            <a:ext cx="2946421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0"/>
              </a:lnSpc>
            </a:pPr>
            <a:r>
              <a:rPr lang="en-US" sz="18000">
                <a:solidFill>
                  <a:srgbClr val="000000"/>
                </a:solidFill>
                <a:latin typeface="Fira Sans Bold Bold"/>
              </a:rPr>
              <a:t>Aa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439829" y="4285269"/>
            <a:ext cx="2614555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Fira Sans Medium Bold"/>
              </a:rPr>
              <a:t>Aa Bb Cc Dd Ee Ff Gg Hh Ii Jj Kk Ll Mm Nn Oo Pp Qq Rr Ss Tt Uu Vv Ww Xx Yy Zz</a:t>
            </a: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Fira Sans Medium Bold"/>
              </a:rPr>
              <a:t>1 2 3 4 5 6 7 8 9 0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367285" y="4542444"/>
            <a:ext cx="2463162" cy="1447800"/>
            <a:chOff x="0" y="0"/>
            <a:chExt cx="3284216" cy="193040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95325"/>
              <a:ext cx="3284216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Fira Sans Medium"/>
                </a:rPr>
                <a:t>Fira Sans Medium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457325"/>
              <a:ext cx="3284216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Fira Sans Bold"/>
                </a:rPr>
                <a:t>Fira Sans Bold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3284216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Fira Sans Light"/>
                </a:rPr>
                <a:t>Fira Sans Light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 rot="5399999">
            <a:off x="4677402" y="5674207"/>
            <a:ext cx="495749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997293" y="9035638"/>
            <a:ext cx="2734676" cy="445325"/>
            <a:chOff x="0" y="0"/>
            <a:chExt cx="3646235" cy="593766"/>
          </a:xfrm>
        </p:grpSpPr>
        <p:sp>
          <p:nvSpPr>
            <p:cNvPr id="16" name="TextBox 16"/>
            <p:cNvSpPr txBox="1"/>
            <p:nvPr/>
          </p:nvSpPr>
          <p:spPr>
            <a:xfrm>
              <a:off x="1350687" y="16680"/>
              <a:ext cx="2295548" cy="508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3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1039931" cy="593766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16811368" y="1038225"/>
            <a:ext cx="4479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200">
                <a:solidFill>
                  <a:srgbClr val="1836B2"/>
                </a:solidFill>
                <a:latin typeface="Fira Sans Medium Bold"/>
              </a:rPr>
              <a:t>09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09192" y="9124950"/>
            <a:ext cx="2350108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spc="44">
                <a:solidFill>
                  <a:srgbClr val="000000"/>
                </a:solidFill>
                <a:latin typeface="Fira Sans Medium"/>
              </a:rPr>
              <a:t>BRAND GUIDELINES 2025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143000"/>
            <a:ext cx="9856186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BRAND TYPOGRAPHY</a:t>
            </a:r>
          </a:p>
        </p:txBody>
      </p:sp>
      <p:sp>
        <p:nvSpPr>
          <p:cNvPr id="4" name="AutoShape 4"/>
          <p:cNvSpPr/>
          <p:nvPr/>
        </p:nvSpPr>
        <p:spPr>
          <a:xfrm rot="5399999">
            <a:off x="4677402" y="5674207"/>
            <a:ext cx="495749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7937770" y="4056669"/>
            <a:ext cx="2946421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0"/>
              </a:lnSpc>
            </a:pPr>
            <a:r>
              <a:rPr lang="en-US" sz="18000">
                <a:solidFill>
                  <a:srgbClr val="000000"/>
                </a:solidFill>
                <a:latin typeface="Fira Sans Light Bold"/>
              </a:rPr>
              <a:t>Aa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39829" y="4285269"/>
            <a:ext cx="2614555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Fira Sans Medium Bold"/>
              </a:rPr>
              <a:t>Aa Bb Cc Dd Ee Ff Gg Hh Ii Jj Kk Ll Mm Nn Oo Pp Qq Rr Ss Tt Uu Vv Ww Xx Yy Zz</a:t>
            </a: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Fira Sans Medium Bold"/>
              </a:rPr>
              <a:t>1 2 3 4 5 6 7 8 9 0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367285" y="4542444"/>
            <a:ext cx="2463162" cy="1447800"/>
            <a:chOff x="0" y="0"/>
            <a:chExt cx="3284216" cy="1930400"/>
          </a:xfrm>
        </p:grpSpPr>
        <p:sp>
          <p:nvSpPr>
            <p:cNvPr id="8" name="TextBox 8"/>
            <p:cNvSpPr txBox="1"/>
            <p:nvPr/>
          </p:nvSpPr>
          <p:spPr>
            <a:xfrm>
              <a:off x="0" y="695325"/>
              <a:ext cx="3284216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Fira Sans Medium"/>
                </a:rPr>
                <a:t>Fira Sans Medium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457325"/>
              <a:ext cx="3284216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Fira Sans Bold"/>
                </a:rPr>
                <a:t>Fira Sans Bold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3284216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Fira Sans Light"/>
                </a:rPr>
                <a:t>Fira Sans Light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7293" y="9035638"/>
            <a:ext cx="2734676" cy="445325"/>
            <a:chOff x="0" y="0"/>
            <a:chExt cx="3646235" cy="593766"/>
          </a:xfrm>
        </p:grpSpPr>
        <p:sp>
          <p:nvSpPr>
            <p:cNvPr id="12" name="TextBox 12"/>
            <p:cNvSpPr txBox="1"/>
            <p:nvPr/>
          </p:nvSpPr>
          <p:spPr>
            <a:xfrm>
              <a:off x="1350687" y="16680"/>
              <a:ext cx="2295548" cy="508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3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1039931" cy="593766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6811368" y="1038225"/>
            <a:ext cx="4479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200">
                <a:solidFill>
                  <a:srgbClr val="1836B2"/>
                </a:solidFill>
                <a:latin typeface="Fira Sans Medium Bold"/>
              </a:rPr>
              <a:t>10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3605241"/>
            <a:ext cx="5205756" cy="3307023"/>
            <a:chOff x="0" y="0"/>
            <a:chExt cx="6941008" cy="440936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14300"/>
              <a:ext cx="6941008" cy="1060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99"/>
                </a:lnSpc>
                <a:spcBef>
                  <a:spcPct val="0"/>
                </a:spcBef>
              </a:pPr>
              <a:r>
                <a:rPr lang="en-US" sz="5799">
                  <a:solidFill>
                    <a:srgbClr val="1836B2"/>
                  </a:solidFill>
                  <a:latin typeface="Fira Sans Medium Bold"/>
                </a:rPr>
                <a:t>ALTERNATIVE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336785"/>
              <a:ext cx="6941008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 Bold"/>
                </a:rPr>
                <a:t>For Sub Headers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148128"/>
              <a:ext cx="6941008" cy="2261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0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Fira Sans Light"/>
                </a:rPr>
                <a:t>Present with ease and wow any audience with Canva Presentations. Choose from over a thousand professionally-made templates to fit any objective or topic. Make it your own by customizing it with text and photos. 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09192" y="9124950"/>
            <a:ext cx="2350108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spc="44">
                <a:solidFill>
                  <a:srgbClr val="000000"/>
                </a:solidFill>
                <a:latin typeface="Fira Sans Medium"/>
              </a:rPr>
              <a:t>BRAND GUIDELINES 2025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143000"/>
            <a:ext cx="9274413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FONT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091921"/>
            <a:ext cx="9274413" cy="65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9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Fira Sans Light"/>
              </a:rPr>
              <a:t>Start inspired with thousands of templates, collaborate with ease, and engage your audience with a memorable Canva Presentation.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4708120"/>
            <a:ext cx="6956187" cy="2029379"/>
            <a:chOff x="0" y="0"/>
            <a:chExt cx="9274916" cy="2705839"/>
          </a:xfrm>
        </p:grpSpPr>
        <p:sp>
          <p:nvSpPr>
            <p:cNvPr id="6" name="TextBox 6"/>
            <p:cNvSpPr txBox="1"/>
            <p:nvPr/>
          </p:nvSpPr>
          <p:spPr>
            <a:xfrm>
              <a:off x="0" y="1183743"/>
              <a:ext cx="9274916" cy="1522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49"/>
                </a:lnSpc>
              </a:pPr>
              <a:r>
                <a:rPr lang="en-US" sz="2099">
                  <a:solidFill>
                    <a:srgbClr val="000000"/>
                  </a:solidFill>
                  <a:latin typeface="Fira Sans Light"/>
                </a:rPr>
                <a:t>Start inspired with thousands of templates, collaborate with ease, and engage your audience with a memorable Canva Presentation.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9274916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PAIRINGS TO USE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03113" y="4708120"/>
            <a:ext cx="6956187" cy="2082719"/>
            <a:chOff x="0" y="0"/>
            <a:chExt cx="9274916" cy="2776959"/>
          </a:xfrm>
        </p:grpSpPr>
        <p:sp>
          <p:nvSpPr>
            <p:cNvPr id="9" name="TextBox 9"/>
            <p:cNvSpPr txBox="1"/>
            <p:nvPr/>
          </p:nvSpPr>
          <p:spPr>
            <a:xfrm>
              <a:off x="0" y="1183743"/>
              <a:ext cx="9274916" cy="1593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>
                  <a:solidFill>
                    <a:srgbClr val="000000"/>
                  </a:solidFill>
                  <a:latin typeface="Fira Sans Light"/>
                </a:rPr>
                <a:t>Start inspired with thousands of templates, collaborate with ease, and engage your audience with a memorable Canva Presentation.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9274916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Light Bold"/>
                </a:rPr>
                <a:t>Pairings to use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 rot="5400000">
            <a:off x="6826864" y="5838863"/>
            <a:ext cx="464379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997293" y="9035638"/>
            <a:ext cx="2734676" cy="445325"/>
            <a:chOff x="0" y="0"/>
            <a:chExt cx="3646235" cy="593766"/>
          </a:xfrm>
        </p:grpSpPr>
        <p:sp>
          <p:nvSpPr>
            <p:cNvPr id="13" name="TextBox 13"/>
            <p:cNvSpPr txBox="1"/>
            <p:nvPr/>
          </p:nvSpPr>
          <p:spPr>
            <a:xfrm>
              <a:off x="1350687" y="16680"/>
              <a:ext cx="2295548" cy="508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3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1039931" cy="593766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16811368" y="1038225"/>
            <a:ext cx="4479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200">
                <a:solidFill>
                  <a:srgbClr val="1836B2"/>
                </a:solidFill>
                <a:latin typeface="Fira Sans Medium Bold"/>
              </a:rPr>
              <a:t>11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09192" y="9124950"/>
            <a:ext cx="2350108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spc="44">
                <a:solidFill>
                  <a:srgbClr val="000000"/>
                </a:solidFill>
                <a:latin typeface="Fira Sans Medium"/>
              </a:rPr>
              <a:t>BRAND GUIDELINES 2025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563626"/>
            <a:ext cx="4369332" cy="2047128"/>
            <a:chOff x="0" y="0"/>
            <a:chExt cx="5825776" cy="2729504"/>
          </a:xfrm>
        </p:grpSpPr>
        <p:sp>
          <p:nvSpPr>
            <p:cNvPr id="4" name="TextBox 4"/>
            <p:cNvSpPr txBox="1"/>
            <p:nvPr/>
          </p:nvSpPr>
          <p:spPr>
            <a:xfrm>
              <a:off x="0" y="1839869"/>
              <a:ext cx="5825776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>
                  <a:solidFill>
                    <a:srgbClr val="000000"/>
                  </a:solidFill>
                  <a:latin typeface="Fira Sans Light"/>
                </a:rPr>
                <a:t>Present with ease and wow any</a:t>
              </a:r>
            </a:p>
            <a:p>
              <a:pPr>
                <a:lnSpc>
                  <a:spcPts val="2700"/>
                </a:lnSpc>
              </a:pPr>
              <a:r>
                <a:rPr lang="en-US" sz="1800">
                  <a:solidFill>
                    <a:srgbClr val="000000"/>
                  </a:solidFill>
                  <a:latin typeface="Fira Sans Light"/>
                </a:rPr>
                <a:t>audience with Canva Presentations.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12782"/>
              <a:ext cx="5825776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000000"/>
                  </a:solidFill>
                  <a:latin typeface="Fira Sans Light"/>
                </a:rPr>
                <a:t>UMBRELLA BRAND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5825776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 Bold"/>
                </a:rPr>
                <a:t>Multiple Entities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55155" y="4563626"/>
            <a:ext cx="4369332" cy="2047128"/>
            <a:chOff x="0" y="0"/>
            <a:chExt cx="5825776" cy="2729504"/>
          </a:xfrm>
        </p:grpSpPr>
        <p:sp>
          <p:nvSpPr>
            <p:cNvPr id="8" name="TextBox 8"/>
            <p:cNvSpPr txBox="1"/>
            <p:nvPr/>
          </p:nvSpPr>
          <p:spPr>
            <a:xfrm>
              <a:off x="0" y="1839869"/>
              <a:ext cx="5825776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>
                  <a:solidFill>
                    <a:srgbClr val="000000"/>
                  </a:solidFill>
                  <a:latin typeface="Fira Sans Light"/>
                </a:rPr>
                <a:t>Present with ease and wow any</a:t>
              </a:r>
            </a:p>
            <a:p>
              <a:pPr>
                <a:lnSpc>
                  <a:spcPts val="2700"/>
                </a:lnSpc>
              </a:pPr>
              <a:r>
                <a:rPr lang="en-US" sz="1800">
                  <a:solidFill>
                    <a:srgbClr val="000000"/>
                  </a:solidFill>
                  <a:latin typeface="Fira Sans Light"/>
                </a:rPr>
                <a:t>audience with Canva Presentations.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12782"/>
              <a:ext cx="5825776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000000"/>
                  </a:solidFill>
                  <a:latin typeface="Fira Sans Medium"/>
                </a:rPr>
                <a:t>UMBRELLA BRAND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5825776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 Bold"/>
                </a:rPr>
                <a:t>Multiple Entities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00116" y="4563626"/>
            <a:ext cx="4369332" cy="2047128"/>
            <a:chOff x="0" y="0"/>
            <a:chExt cx="5825776" cy="272950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839869"/>
              <a:ext cx="5825776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>
                  <a:solidFill>
                    <a:srgbClr val="000000"/>
                  </a:solidFill>
                  <a:latin typeface="Fira Sans Light"/>
                </a:rPr>
                <a:t>Present with ease and wow any</a:t>
              </a:r>
            </a:p>
            <a:p>
              <a:pPr>
                <a:lnSpc>
                  <a:spcPts val="2700"/>
                </a:lnSpc>
              </a:pPr>
              <a:r>
                <a:rPr lang="en-US" sz="1800">
                  <a:solidFill>
                    <a:srgbClr val="000000"/>
                  </a:solidFill>
                  <a:latin typeface="Fira Sans Light"/>
                </a:rPr>
                <a:t>audience with Canva Presentations.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12782"/>
              <a:ext cx="5825776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000000"/>
                  </a:solidFill>
                  <a:latin typeface="Fira Sans Bold"/>
                </a:rPr>
                <a:t>UMBRELLA BRAND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5825776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 Bold"/>
                </a:rPr>
                <a:t>Multiple Entities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 rot="5399999">
            <a:off x="3638311" y="5674207"/>
            <a:ext cx="495749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399999">
            <a:off x="9531441" y="5674207"/>
            <a:ext cx="495749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028700" y="1143000"/>
            <a:ext cx="9274413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FONT HIERARCHY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2091921"/>
            <a:ext cx="9274413" cy="65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9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Fira Sans Light"/>
              </a:rPr>
              <a:t>Start inspired with thousands of templates, collaborate with ease, and engage your audience with a memorable Canva Presentation.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97293" y="9035638"/>
            <a:ext cx="2734676" cy="445325"/>
            <a:chOff x="0" y="0"/>
            <a:chExt cx="3646235" cy="593766"/>
          </a:xfrm>
        </p:grpSpPr>
        <p:sp>
          <p:nvSpPr>
            <p:cNvPr id="20" name="TextBox 20"/>
            <p:cNvSpPr txBox="1"/>
            <p:nvPr/>
          </p:nvSpPr>
          <p:spPr>
            <a:xfrm>
              <a:off x="1350687" y="16680"/>
              <a:ext cx="2295548" cy="508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3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1039931" cy="593766"/>
            </a:xfrm>
            <a:prstGeom prst="rect">
              <a:avLst/>
            </a:prstGeom>
          </p:spPr>
        </p:pic>
      </p:grpSp>
      <p:sp>
        <p:nvSpPr>
          <p:cNvPr id="22" name="TextBox 22"/>
          <p:cNvSpPr txBox="1"/>
          <p:nvPr/>
        </p:nvSpPr>
        <p:spPr>
          <a:xfrm>
            <a:off x="16811368" y="1038225"/>
            <a:ext cx="4479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200">
                <a:solidFill>
                  <a:srgbClr val="1836B2"/>
                </a:solidFill>
                <a:latin typeface="Fira Sans Medium Bold"/>
              </a:rPr>
              <a:t>12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09192" y="9124950"/>
            <a:ext cx="2350108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spc="44">
                <a:solidFill>
                  <a:srgbClr val="000000"/>
                </a:solidFill>
                <a:latin typeface="Fira Sans Medium"/>
              </a:rPr>
              <a:t>BRAND GUIDELINES 2025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3732488"/>
            <a:ext cx="3710488" cy="3766343"/>
          </a:xfrm>
          <a:prstGeom prst="rect">
            <a:avLst/>
          </a:prstGeom>
          <a:solidFill>
            <a:srgbClr val="1836B2"/>
          </a:solidFill>
        </p:spPr>
      </p:sp>
      <p:sp>
        <p:nvSpPr>
          <p:cNvPr id="4" name="AutoShape 4"/>
          <p:cNvSpPr/>
          <p:nvPr/>
        </p:nvSpPr>
        <p:spPr>
          <a:xfrm>
            <a:off x="9376854" y="3732488"/>
            <a:ext cx="3710488" cy="3766343"/>
          </a:xfrm>
          <a:prstGeom prst="rect">
            <a:avLst/>
          </a:prstGeom>
          <a:solidFill>
            <a:srgbClr val="A066CB"/>
          </a:solidFill>
        </p:spPr>
      </p:sp>
      <p:sp>
        <p:nvSpPr>
          <p:cNvPr id="5" name="AutoShape 5"/>
          <p:cNvSpPr/>
          <p:nvPr/>
        </p:nvSpPr>
        <p:spPr>
          <a:xfrm>
            <a:off x="5200658" y="3732488"/>
            <a:ext cx="3710488" cy="3766343"/>
          </a:xfrm>
          <a:prstGeom prst="rect">
            <a:avLst/>
          </a:prstGeom>
          <a:solidFill>
            <a:srgbClr val="86C7ED"/>
          </a:solidFill>
        </p:spPr>
      </p:sp>
      <p:grpSp>
        <p:nvGrpSpPr>
          <p:cNvPr id="6" name="Group 6"/>
          <p:cNvGrpSpPr/>
          <p:nvPr/>
        </p:nvGrpSpPr>
        <p:grpSpPr>
          <a:xfrm>
            <a:off x="13528662" y="3732488"/>
            <a:ext cx="3498730" cy="3766343"/>
            <a:chOff x="0" y="0"/>
            <a:chExt cx="11706371" cy="126017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06372" cy="12601776"/>
            </a:xfrm>
            <a:custGeom>
              <a:avLst/>
              <a:gdLst/>
              <a:ahLst/>
              <a:cxnLst/>
              <a:rect l="l" t="t" r="r" b="b"/>
              <a:pathLst>
                <a:path w="11706372" h="12601776">
                  <a:moveTo>
                    <a:pt x="0" y="0"/>
                  </a:moveTo>
                  <a:lnTo>
                    <a:pt x="0" y="12601776"/>
                  </a:lnTo>
                  <a:lnTo>
                    <a:pt x="11706372" y="12601776"/>
                  </a:lnTo>
                  <a:lnTo>
                    <a:pt x="11706372" y="0"/>
                  </a:lnTo>
                  <a:lnTo>
                    <a:pt x="0" y="0"/>
                  </a:lnTo>
                  <a:close/>
                  <a:moveTo>
                    <a:pt x="11645411" y="12540815"/>
                  </a:moveTo>
                  <a:lnTo>
                    <a:pt x="59690" y="12540815"/>
                  </a:lnTo>
                  <a:lnTo>
                    <a:pt x="59690" y="59690"/>
                  </a:lnTo>
                  <a:lnTo>
                    <a:pt x="11645411" y="59690"/>
                  </a:lnTo>
                  <a:lnTo>
                    <a:pt x="11645411" y="12540815"/>
                  </a:lnTo>
                  <a:close/>
                </a:path>
              </a:pathLst>
            </a:custGeom>
            <a:solidFill>
              <a:srgbClr val="3A3A3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61766" y="4427282"/>
            <a:ext cx="2844356" cy="2376755"/>
            <a:chOff x="0" y="0"/>
            <a:chExt cx="3792475" cy="3169006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Fira Sans Light"/>
                </a:rPr>
                <a:t>Hex Code</a:t>
              </a:r>
            </a:p>
            <a:p>
              <a:pPr algn="ctr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Fira Sans Light"/>
                </a:rPr>
                <a:t>#3a3a3b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03384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Fira Sans Light"/>
                </a:rPr>
                <a:t>CMYK</a:t>
              </a:r>
            </a:p>
            <a:p>
              <a:pPr algn="ctr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Fira Sans Light"/>
                </a:rPr>
                <a:t>0% 0% 0% 77%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79371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Fira Sans Light"/>
                </a:rPr>
                <a:t>RGB</a:t>
              </a:r>
            </a:p>
            <a:p>
              <a:pPr algn="ctr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Fira Sans Light"/>
                </a:rPr>
                <a:t>58-58-59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33724" y="4427282"/>
            <a:ext cx="2844356" cy="2376755"/>
            <a:chOff x="0" y="0"/>
            <a:chExt cx="3792475" cy="316900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Hex Code</a:t>
              </a:r>
            </a:p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#3a3a3b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03384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CMYK</a:t>
              </a:r>
            </a:p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0% 0% 0% 77%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279371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RGB</a:t>
              </a:r>
            </a:p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58-58-59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855849" y="4427282"/>
            <a:ext cx="2844356" cy="2376755"/>
            <a:chOff x="0" y="0"/>
            <a:chExt cx="3792475" cy="316900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66675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Hex Code</a:t>
              </a:r>
            </a:p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#3a3a3b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03384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CMYK</a:t>
              </a:r>
            </a:p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0% 0% 0% 77%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279371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RGB</a:t>
              </a:r>
            </a:p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58-58-59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809920" y="4427282"/>
            <a:ext cx="2844356" cy="2376755"/>
            <a:chOff x="0" y="0"/>
            <a:chExt cx="3792475" cy="316900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66675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FFFFFF"/>
                  </a:solidFill>
                  <a:latin typeface="Fira Sans Light"/>
                </a:rPr>
                <a:t>Hex Code</a:t>
              </a:r>
            </a:p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FFFFFF"/>
                  </a:solidFill>
                  <a:latin typeface="Fira Sans Light"/>
                </a:rPr>
                <a:t>#3a3a3b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03384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FFFFFF"/>
                  </a:solidFill>
                  <a:latin typeface="Fira Sans Light"/>
                </a:rPr>
                <a:t>CMYK</a:t>
              </a:r>
            </a:p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FFFFFF"/>
                  </a:solidFill>
                  <a:latin typeface="Fira Sans Light"/>
                </a:rPr>
                <a:t>0% 0% 0% 77%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279371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FFFFFF"/>
                  </a:solidFill>
                  <a:latin typeface="Fira Sans Light"/>
                </a:rPr>
                <a:t>RGB</a:t>
              </a:r>
            </a:p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FFFFFF"/>
                  </a:solidFill>
                  <a:latin typeface="Fira Sans Light"/>
                </a:rPr>
                <a:t>58-58-59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28700" y="1143000"/>
            <a:ext cx="9856186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CORPORATE COLORS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2298700"/>
            <a:ext cx="985618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Main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2893505"/>
            <a:ext cx="16030100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9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Fira Sans Light"/>
              </a:rPr>
              <a:t>Start inspired with thousands of templates, collaborate with ease, and engage your audience with a memorable Canva Presentation.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97293" y="9035638"/>
            <a:ext cx="2734676" cy="445325"/>
            <a:chOff x="0" y="0"/>
            <a:chExt cx="3646235" cy="593766"/>
          </a:xfrm>
        </p:grpSpPr>
        <p:sp>
          <p:nvSpPr>
            <p:cNvPr id="28" name="TextBox 28"/>
            <p:cNvSpPr txBox="1"/>
            <p:nvPr/>
          </p:nvSpPr>
          <p:spPr>
            <a:xfrm>
              <a:off x="1350687" y="16680"/>
              <a:ext cx="2295548" cy="508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3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1039931" cy="593766"/>
            </a:xfrm>
            <a:prstGeom prst="rect">
              <a:avLst/>
            </a:prstGeom>
          </p:spPr>
        </p:pic>
      </p:grpSp>
      <p:sp>
        <p:nvSpPr>
          <p:cNvPr id="30" name="TextBox 30"/>
          <p:cNvSpPr txBox="1"/>
          <p:nvPr/>
        </p:nvSpPr>
        <p:spPr>
          <a:xfrm>
            <a:off x="16811368" y="1038225"/>
            <a:ext cx="4479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200">
                <a:solidFill>
                  <a:srgbClr val="1836B2"/>
                </a:solidFill>
                <a:latin typeface="Fira Sans Medium Bold"/>
              </a:rPr>
              <a:t>13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09192" y="9124950"/>
            <a:ext cx="2350108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spc="44">
                <a:solidFill>
                  <a:srgbClr val="000000"/>
                </a:solidFill>
                <a:latin typeface="Fira Sans Medium"/>
              </a:rPr>
              <a:t>BRAND GUIDELINES 2025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3732488"/>
            <a:ext cx="3710488" cy="376634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9376854" y="3732488"/>
            <a:ext cx="3710488" cy="3766343"/>
          </a:xfrm>
          <a:prstGeom prst="rect">
            <a:avLst/>
          </a:prstGeom>
          <a:solidFill>
            <a:srgbClr val="E1E1E1"/>
          </a:solidFill>
        </p:spPr>
      </p:sp>
      <p:sp>
        <p:nvSpPr>
          <p:cNvPr id="5" name="AutoShape 5"/>
          <p:cNvSpPr/>
          <p:nvPr/>
        </p:nvSpPr>
        <p:spPr>
          <a:xfrm>
            <a:off x="5200658" y="3732488"/>
            <a:ext cx="3710488" cy="3766343"/>
          </a:xfrm>
          <a:prstGeom prst="rect">
            <a:avLst/>
          </a:prstGeom>
          <a:solidFill>
            <a:srgbClr val="3A3A3B"/>
          </a:solidFill>
        </p:spPr>
      </p:sp>
      <p:grpSp>
        <p:nvGrpSpPr>
          <p:cNvPr id="6" name="Group 6"/>
          <p:cNvGrpSpPr/>
          <p:nvPr/>
        </p:nvGrpSpPr>
        <p:grpSpPr>
          <a:xfrm>
            <a:off x="13528662" y="3732488"/>
            <a:ext cx="3498730" cy="3766343"/>
            <a:chOff x="0" y="0"/>
            <a:chExt cx="11706371" cy="126017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06372" cy="12601776"/>
            </a:xfrm>
            <a:custGeom>
              <a:avLst/>
              <a:gdLst/>
              <a:ahLst/>
              <a:cxnLst/>
              <a:rect l="l" t="t" r="r" b="b"/>
              <a:pathLst>
                <a:path w="11706372" h="12601776">
                  <a:moveTo>
                    <a:pt x="0" y="0"/>
                  </a:moveTo>
                  <a:lnTo>
                    <a:pt x="0" y="12601776"/>
                  </a:lnTo>
                  <a:lnTo>
                    <a:pt x="11706372" y="12601776"/>
                  </a:lnTo>
                  <a:lnTo>
                    <a:pt x="11706372" y="0"/>
                  </a:lnTo>
                  <a:lnTo>
                    <a:pt x="0" y="0"/>
                  </a:lnTo>
                  <a:close/>
                  <a:moveTo>
                    <a:pt x="11645411" y="12540815"/>
                  </a:moveTo>
                  <a:lnTo>
                    <a:pt x="59690" y="12540815"/>
                  </a:lnTo>
                  <a:lnTo>
                    <a:pt x="59690" y="59690"/>
                  </a:lnTo>
                  <a:lnTo>
                    <a:pt x="11645411" y="59690"/>
                  </a:lnTo>
                  <a:lnTo>
                    <a:pt x="11645411" y="12540815"/>
                  </a:lnTo>
                  <a:close/>
                </a:path>
              </a:pathLst>
            </a:custGeom>
            <a:solidFill>
              <a:srgbClr val="3A3A3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61766" y="4427282"/>
            <a:ext cx="2844356" cy="2376755"/>
            <a:chOff x="0" y="0"/>
            <a:chExt cx="3792475" cy="3169006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Fira Sans Light"/>
                </a:rPr>
                <a:t>Hex Code</a:t>
              </a:r>
            </a:p>
            <a:p>
              <a:pPr algn="ctr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Fira Sans Light"/>
                </a:rPr>
                <a:t>#3a3a3b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03384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Fira Sans Light"/>
                </a:rPr>
                <a:t>CMYK</a:t>
              </a:r>
            </a:p>
            <a:p>
              <a:pPr algn="ctr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Fira Sans Light"/>
                </a:rPr>
                <a:t>0% 0% 0% 77%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79371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Fira Sans Light"/>
                </a:rPr>
                <a:t>RGB</a:t>
              </a:r>
            </a:p>
            <a:p>
              <a:pPr algn="ctr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Fira Sans Light"/>
                </a:rPr>
                <a:t>58-58-59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33724" y="4427282"/>
            <a:ext cx="2844356" cy="2376755"/>
            <a:chOff x="0" y="0"/>
            <a:chExt cx="3792475" cy="316900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FFFFFF"/>
                  </a:solidFill>
                  <a:latin typeface="Fira Sans Light"/>
                </a:rPr>
                <a:t>Hex Code</a:t>
              </a:r>
            </a:p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FFFFFF"/>
                  </a:solidFill>
                  <a:latin typeface="Fira Sans Light"/>
                </a:rPr>
                <a:t>#3a3a3b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03384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FFFFFF"/>
                  </a:solidFill>
                  <a:latin typeface="Fira Sans Light"/>
                </a:rPr>
                <a:t>CMYK</a:t>
              </a:r>
            </a:p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FFFFFF"/>
                  </a:solidFill>
                  <a:latin typeface="Fira Sans Light"/>
                </a:rPr>
                <a:t>0% 0% 0% 77%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279371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FFFFFF"/>
                  </a:solidFill>
                  <a:latin typeface="Fira Sans Light"/>
                </a:rPr>
                <a:t>RGB</a:t>
              </a:r>
            </a:p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FFFFFF"/>
                  </a:solidFill>
                  <a:latin typeface="Fira Sans Light"/>
                </a:rPr>
                <a:t>58-58-59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855849" y="4427282"/>
            <a:ext cx="2844356" cy="2376755"/>
            <a:chOff x="0" y="0"/>
            <a:chExt cx="3792475" cy="316900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66675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Hex Code</a:t>
              </a:r>
            </a:p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#3a3a3b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03384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CMYK</a:t>
              </a:r>
            </a:p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0% 0% 0% 77%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279371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RGB</a:t>
              </a:r>
            </a:p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58-58-59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809920" y="4427282"/>
            <a:ext cx="2844356" cy="2376755"/>
            <a:chOff x="0" y="0"/>
            <a:chExt cx="3792475" cy="316900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66675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Hex Code</a:t>
              </a:r>
            </a:p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#3a3a3b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03384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CMYK</a:t>
              </a:r>
            </a:p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0% 0% 0% 77%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279371"/>
              <a:ext cx="3792475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RGB</a:t>
              </a:r>
            </a:p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58-58-59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28700" y="1143000"/>
            <a:ext cx="9856186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CORPORATE COLORS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2298700"/>
            <a:ext cx="985618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Secondary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2893505"/>
            <a:ext cx="16030100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9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Fira Sans Light"/>
              </a:rPr>
              <a:t>Start inspired with thousands of templates, collaborate with ease, and engage your audience with a memorable Canva Presentation.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97293" y="9035638"/>
            <a:ext cx="2734676" cy="445325"/>
            <a:chOff x="0" y="0"/>
            <a:chExt cx="3646235" cy="593766"/>
          </a:xfrm>
        </p:grpSpPr>
        <p:sp>
          <p:nvSpPr>
            <p:cNvPr id="28" name="TextBox 28"/>
            <p:cNvSpPr txBox="1"/>
            <p:nvPr/>
          </p:nvSpPr>
          <p:spPr>
            <a:xfrm>
              <a:off x="1350687" y="16680"/>
              <a:ext cx="2295548" cy="508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3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1039931" cy="593766"/>
            </a:xfrm>
            <a:prstGeom prst="rect">
              <a:avLst/>
            </a:prstGeom>
          </p:spPr>
        </p:pic>
      </p:grpSp>
      <p:sp>
        <p:nvSpPr>
          <p:cNvPr id="30" name="TextBox 30"/>
          <p:cNvSpPr txBox="1"/>
          <p:nvPr/>
        </p:nvSpPr>
        <p:spPr>
          <a:xfrm>
            <a:off x="16811368" y="1038225"/>
            <a:ext cx="4479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200">
                <a:solidFill>
                  <a:srgbClr val="1836B2"/>
                </a:solidFill>
                <a:latin typeface="Fira Sans Medium Bold"/>
              </a:rPr>
              <a:t>14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05461"/>
            <a:ext cx="3708014" cy="2085758"/>
            <a:chOff x="0" y="0"/>
            <a:chExt cx="4944018" cy="278101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5201" b="47298"/>
            <a:stretch>
              <a:fillRect/>
            </a:stretch>
          </p:blipFill>
          <p:spPr>
            <a:xfrm>
              <a:off x="0" y="0"/>
              <a:ext cx="4944018" cy="278101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127273" y="3705461"/>
            <a:ext cx="3708014" cy="2085758"/>
            <a:chOff x="0" y="0"/>
            <a:chExt cx="4944018" cy="278101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7825" b="7825"/>
            <a:stretch>
              <a:fillRect/>
            </a:stretch>
          </p:blipFill>
          <p:spPr>
            <a:xfrm>
              <a:off x="0" y="0"/>
              <a:ext cx="4944018" cy="278101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9237168" y="3705461"/>
            <a:ext cx="3708014" cy="2085758"/>
            <a:chOff x="0" y="0"/>
            <a:chExt cx="4944018" cy="278101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7865" b="7865"/>
            <a:stretch>
              <a:fillRect/>
            </a:stretch>
          </p:blipFill>
          <p:spPr>
            <a:xfrm>
              <a:off x="0" y="0"/>
              <a:ext cx="4944018" cy="278101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3449673" y="3705461"/>
            <a:ext cx="3708014" cy="2085758"/>
            <a:chOff x="0" y="0"/>
            <a:chExt cx="4944018" cy="278101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t="7865" b="7865"/>
            <a:stretch>
              <a:fillRect/>
            </a:stretch>
          </p:blipFill>
          <p:spPr>
            <a:xfrm>
              <a:off x="0" y="0"/>
              <a:ext cx="4944018" cy="278101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028700" y="6094409"/>
            <a:ext cx="3708014" cy="2085758"/>
            <a:chOff x="0" y="0"/>
            <a:chExt cx="4944018" cy="278101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t="1301" b="14323"/>
            <a:stretch>
              <a:fillRect/>
            </a:stretch>
          </p:blipFill>
          <p:spPr>
            <a:xfrm>
              <a:off x="0" y="0"/>
              <a:ext cx="4944018" cy="27810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5127273" y="6094409"/>
            <a:ext cx="3708014" cy="2085758"/>
            <a:chOff x="0" y="0"/>
            <a:chExt cx="4944018" cy="278101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rcRect t="7825" b="7825"/>
            <a:stretch>
              <a:fillRect/>
            </a:stretch>
          </p:blipFill>
          <p:spPr>
            <a:xfrm>
              <a:off x="0" y="0"/>
              <a:ext cx="4944018" cy="2781010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9237168" y="6094409"/>
            <a:ext cx="3708014" cy="2085758"/>
            <a:chOff x="0" y="0"/>
            <a:chExt cx="4944018" cy="278101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/>
            <a:srcRect t="7812" b="7812"/>
            <a:stretch>
              <a:fillRect/>
            </a:stretch>
          </p:blipFill>
          <p:spPr>
            <a:xfrm>
              <a:off x="0" y="0"/>
              <a:ext cx="4944018" cy="278101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3449673" y="6094409"/>
            <a:ext cx="3708014" cy="2085758"/>
            <a:chOff x="0" y="0"/>
            <a:chExt cx="4944018" cy="278101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9"/>
            <a:srcRect t="7812" b="7812"/>
            <a:stretch>
              <a:fillRect/>
            </a:stretch>
          </p:blipFill>
          <p:spPr>
            <a:xfrm>
              <a:off x="0" y="0"/>
              <a:ext cx="4944018" cy="2781010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14909192" y="9124950"/>
            <a:ext cx="2350108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spc="44">
                <a:solidFill>
                  <a:srgbClr val="000000"/>
                </a:solidFill>
                <a:latin typeface="Fira Sans Medium"/>
              </a:rPr>
              <a:t>BRAND GUIDELINES 2025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1143000"/>
            <a:ext cx="9856186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PROPER IMAGERY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2893505"/>
            <a:ext cx="16030100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9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Fira Sans Light"/>
              </a:rPr>
              <a:t>Start inspired with thousands of templates, collaborate with ease, and engage your audience with a memorable Canva Presentation.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2298700"/>
            <a:ext cx="985618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Create Cohesiveness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97293" y="9035638"/>
            <a:ext cx="2734676" cy="445325"/>
            <a:chOff x="0" y="0"/>
            <a:chExt cx="3646235" cy="593766"/>
          </a:xfrm>
        </p:grpSpPr>
        <p:sp>
          <p:nvSpPr>
            <p:cNvPr id="23" name="TextBox 23"/>
            <p:cNvSpPr txBox="1"/>
            <p:nvPr/>
          </p:nvSpPr>
          <p:spPr>
            <a:xfrm>
              <a:off x="1350687" y="16680"/>
              <a:ext cx="2295548" cy="508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3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1039931" cy="593766"/>
            </a:xfrm>
            <a:prstGeom prst="rect">
              <a:avLst/>
            </a:prstGeom>
          </p:spPr>
        </p:pic>
      </p:grpSp>
      <p:sp>
        <p:nvSpPr>
          <p:cNvPr id="25" name="TextBox 25"/>
          <p:cNvSpPr txBox="1"/>
          <p:nvPr/>
        </p:nvSpPr>
        <p:spPr>
          <a:xfrm>
            <a:off x="16811368" y="1038225"/>
            <a:ext cx="4479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200">
                <a:solidFill>
                  <a:srgbClr val="1836B2"/>
                </a:solidFill>
                <a:latin typeface="Fira Sans Medium Bold"/>
              </a:rPr>
              <a:t>15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05461"/>
            <a:ext cx="3708014" cy="2085758"/>
            <a:chOff x="0" y="0"/>
            <a:chExt cx="4944018" cy="278101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4894" b="47558"/>
            <a:stretch>
              <a:fillRect/>
            </a:stretch>
          </p:blipFill>
          <p:spPr>
            <a:xfrm>
              <a:off x="0" y="0"/>
              <a:ext cx="4944018" cy="278101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127273" y="3705461"/>
            <a:ext cx="3708014" cy="2085758"/>
            <a:chOff x="0" y="0"/>
            <a:chExt cx="4944018" cy="278101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4944018" cy="278101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9237168" y="3705461"/>
            <a:ext cx="3708014" cy="2085758"/>
            <a:chOff x="0" y="0"/>
            <a:chExt cx="4944018" cy="278101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7865" b="7865"/>
            <a:stretch>
              <a:fillRect/>
            </a:stretch>
          </p:blipFill>
          <p:spPr>
            <a:xfrm>
              <a:off x="0" y="0"/>
              <a:ext cx="4944018" cy="278101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3449673" y="3705461"/>
            <a:ext cx="3708014" cy="2085758"/>
            <a:chOff x="0" y="0"/>
            <a:chExt cx="4944018" cy="278101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t="7812" b="7812"/>
            <a:stretch>
              <a:fillRect/>
            </a:stretch>
          </p:blipFill>
          <p:spPr>
            <a:xfrm>
              <a:off x="0" y="0"/>
              <a:ext cx="4944018" cy="278101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028700" y="6094409"/>
            <a:ext cx="3708014" cy="2085758"/>
            <a:chOff x="0" y="0"/>
            <a:chExt cx="4944018" cy="278101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t="7812" b="7812"/>
            <a:stretch>
              <a:fillRect/>
            </a:stretch>
          </p:blipFill>
          <p:spPr>
            <a:xfrm>
              <a:off x="0" y="0"/>
              <a:ext cx="4944018" cy="27810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5127273" y="6094409"/>
            <a:ext cx="3708014" cy="2085758"/>
            <a:chOff x="0" y="0"/>
            <a:chExt cx="4944018" cy="278101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rcRect l="6703" r="6703"/>
            <a:stretch>
              <a:fillRect/>
            </a:stretch>
          </p:blipFill>
          <p:spPr>
            <a:xfrm>
              <a:off x="0" y="0"/>
              <a:ext cx="4944018" cy="2781010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9237168" y="6094409"/>
            <a:ext cx="3708014" cy="2085758"/>
            <a:chOff x="0" y="0"/>
            <a:chExt cx="4944018" cy="278101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/>
            <a:srcRect t="6437" b="6437"/>
            <a:stretch>
              <a:fillRect/>
            </a:stretch>
          </p:blipFill>
          <p:spPr>
            <a:xfrm>
              <a:off x="0" y="0"/>
              <a:ext cx="4944018" cy="278101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3449673" y="6094409"/>
            <a:ext cx="3708014" cy="2085758"/>
            <a:chOff x="0" y="0"/>
            <a:chExt cx="4944018" cy="278101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9"/>
            <a:srcRect t="7812" b="7812"/>
            <a:stretch>
              <a:fillRect/>
            </a:stretch>
          </p:blipFill>
          <p:spPr>
            <a:xfrm>
              <a:off x="0" y="0"/>
              <a:ext cx="4944018" cy="2781010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14909192" y="9124950"/>
            <a:ext cx="2350108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spc="44">
                <a:solidFill>
                  <a:srgbClr val="000000"/>
                </a:solidFill>
                <a:latin typeface="Fira Sans Medium"/>
              </a:rPr>
              <a:t>BRAND GUIDELINES 2025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1143000"/>
            <a:ext cx="9856186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PROPER IMAGERY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2298700"/>
            <a:ext cx="985618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Connect with Audiences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2893505"/>
            <a:ext cx="16030100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9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Fira Sans Light"/>
              </a:rPr>
              <a:t>Start inspired with thousands of templates, collaborate with ease, and engage your audience with a memorable Canva Presentation.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97293" y="9035638"/>
            <a:ext cx="2734676" cy="445325"/>
            <a:chOff x="0" y="0"/>
            <a:chExt cx="3646235" cy="593766"/>
          </a:xfrm>
        </p:grpSpPr>
        <p:sp>
          <p:nvSpPr>
            <p:cNvPr id="23" name="TextBox 23"/>
            <p:cNvSpPr txBox="1"/>
            <p:nvPr/>
          </p:nvSpPr>
          <p:spPr>
            <a:xfrm>
              <a:off x="1350687" y="16680"/>
              <a:ext cx="2295548" cy="508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3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1039931" cy="593766"/>
            </a:xfrm>
            <a:prstGeom prst="rect">
              <a:avLst/>
            </a:prstGeom>
          </p:spPr>
        </p:pic>
      </p:grpSp>
      <p:sp>
        <p:nvSpPr>
          <p:cNvPr id="25" name="TextBox 25"/>
          <p:cNvSpPr txBox="1"/>
          <p:nvPr/>
        </p:nvSpPr>
        <p:spPr>
          <a:xfrm>
            <a:off x="16811368" y="1038225"/>
            <a:ext cx="4479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200">
                <a:solidFill>
                  <a:srgbClr val="1836B2"/>
                </a:solidFill>
                <a:latin typeface="Fira Sans Medium Bold"/>
              </a:rPr>
              <a:t>16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09192" y="9124950"/>
            <a:ext cx="2350108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spc="44">
                <a:solidFill>
                  <a:srgbClr val="000000"/>
                </a:solidFill>
                <a:latin typeface="Fira Sans Medium"/>
              </a:rPr>
              <a:t>BRAND GUIDELINES 2025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143000"/>
            <a:ext cx="9856186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OVERVIEW OF PATTERNS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6607619" y="5565483"/>
            <a:ext cx="592039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921593" y="2849881"/>
            <a:ext cx="2548060" cy="255270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085011" y="2849881"/>
            <a:ext cx="2548060" cy="2552701"/>
            <a:chOff x="0" y="0"/>
            <a:chExt cx="3397413" cy="3403601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3397413" cy="3403601"/>
            </a:xfrm>
            <a:prstGeom prst="rect">
              <a:avLst/>
            </a:prstGeom>
            <a:solidFill>
              <a:srgbClr val="1836B2"/>
            </a:solidFill>
          </p:spPr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397413" cy="3403601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2921593" y="5737909"/>
            <a:ext cx="2548060" cy="2552701"/>
            <a:chOff x="0" y="0"/>
            <a:chExt cx="3397413" cy="3403601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3397413" cy="3403601"/>
            </a:xfrm>
            <a:prstGeom prst="rect">
              <a:avLst/>
            </a:prstGeom>
            <a:solidFill>
              <a:srgbClr val="86C7ED"/>
            </a:solidFill>
          </p:spPr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397413" cy="3403601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6085011" y="5737909"/>
            <a:ext cx="2548060" cy="2552701"/>
            <a:chOff x="0" y="0"/>
            <a:chExt cx="3397413" cy="3403601"/>
          </a:xfrm>
        </p:grpSpPr>
        <p:sp>
          <p:nvSpPr>
            <p:cNvPr id="13" name="AutoShape 13"/>
            <p:cNvSpPr/>
            <p:nvPr/>
          </p:nvSpPr>
          <p:spPr>
            <a:xfrm>
              <a:off x="0" y="0"/>
              <a:ext cx="3397413" cy="3403601"/>
            </a:xfrm>
            <a:prstGeom prst="rect">
              <a:avLst/>
            </a:prstGeom>
            <a:solidFill>
              <a:srgbClr val="A066CB"/>
            </a:solidFill>
          </p:spPr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397413" cy="3403601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10485752" y="4126231"/>
            <a:ext cx="5205756" cy="2307013"/>
            <a:chOff x="0" y="0"/>
            <a:chExt cx="6941008" cy="307601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917839"/>
              <a:ext cx="6941008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1836B2"/>
                  </a:solidFill>
                  <a:latin typeface="Fira Sans Bold"/>
                </a:rPr>
                <a:t>Seals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6941008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Backdrops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776807"/>
              <a:ext cx="6941008" cy="1299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9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000000"/>
                  </a:solidFill>
                  <a:latin typeface="Fira Sans Light"/>
                </a:rPr>
                <a:t>Start inspired with thousands of templates, collaborate with ease, and engage your audience with a memorable Canva Presentation.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97293" y="9035638"/>
            <a:ext cx="2734676" cy="445325"/>
            <a:chOff x="0" y="0"/>
            <a:chExt cx="3646235" cy="593766"/>
          </a:xfrm>
        </p:grpSpPr>
        <p:sp>
          <p:nvSpPr>
            <p:cNvPr id="20" name="TextBox 20"/>
            <p:cNvSpPr txBox="1"/>
            <p:nvPr/>
          </p:nvSpPr>
          <p:spPr>
            <a:xfrm>
              <a:off x="1350687" y="16680"/>
              <a:ext cx="2295548" cy="508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3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1039931" cy="593766"/>
            </a:xfrm>
            <a:prstGeom prst="rect">
              <a:avLst/>
            </a:prstGeom>
          </p:spPr>
        </p:pic>
      </p:grpSp>
      <p:sp>
        <p:nvSpPr>
          <p:cNvPr id="22" name="TextBox 22"/>
          <p:cNvSpPr txBox="1"/>
          <p:nvPr/>
        </p:nvSpPr>
        <p:spPr>
          <a:xfrm>
            <a:off x="16811368" y="1038225"/>
            <a:ext cx="4479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200">
                <a:solidFill>
                  <a:srgbClr val="1836B2"/>
                </a:solidFill>
                <a:latin typeface="Fira Sans Medium Bold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V="1">
            <a:off x="13347499" y="1607857"/>
            <a:ext cx="12384751" cy="707128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792668"/>
            <a:ext cx="7841022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99"/>
              </a:lnSpc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TABLE OF 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65091" y="3594926"/>
            <a:ext cx="8407519" cy="519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79"/>
              </a:lnSpc>
            </a:pPr>
            <a:r>
              <a:rPr lang="en-US" sz="2199" u="none">
                <a:solidFill>
                  <a:srgbClr val="000000"/>
                </a:solidFill>
                <a:latin typeface="Fira Sans Light"/>
              </a:rPr>
              <a:t>Introduction</a:t>
            </a:r>
          </a:p>
          <a:p>
            <a:pPr marL="0" lvl="0" indent="0" algn="l">
              <a:lnSpc>
                <a:spcPts val="4179"/>
              </a:lnSpc>
            </a:pPr>
            <a:r>
              <a:rPr lang="en-US" sz="2199" u="none">
                <a:solidFill>
                  <a:srgbClr val="000000"/>
                </a:solidFill>
                <a:latin typeface="Fira Sans Light"/>
              </a:rPr>
              <a:t>History</a:t>
            </a:r>
          </a:p>
          <a:p>
            <a:pPr marL="0" lvl="0" indent="0" algn="l">
              <a:lnSpc>
                <a:spcPts val="4179"/>
              </a:lnSpc>
            </a:pPr>
            <a:r>
              <a:rPr lang="en-US" sz="2199" u="none">
                <a:solidFill>
                  <a:srgbClr val="000000"/>
                </a:solidFill>
                <a:latin typeface="Fira Sans Light"/>
              </a:rPr>
              <a:t>Brand Overview</a:t>
            </a:r>
          </a:p>
          <a:p>
            <a:pPr marL="0" lvl="0" indent="0" algn="l">
              <a:lnSpc>
                <a:spcPts val="4179"/>
              </a:lnSpc>
            </a:pPr>
            <a:r>
              <a:rPr lang="en-US" sz="2199" u="none">
                <a:solidFill>
                  <a:srgbClr val="000000"/>
                </a:solidFill>
                <a:latin typeface="Fira Sans Light"/>
              </a:rPr>
              <a:t>Keywords</a:t>
            </a:r>
          </a:p>
          <a:p>
            <a:pPr marL="0" lvl="0" indent="0" algn="l">
              <a:lnSpc>
                <a:spcPts val="4179"/>
              </a:lnSpc>
            </a:pPr>
            <a:r>
              <a:rPr lang="en-US" sz="2199" u="none">
                <a:solidFill>
                  <a:srgbClr val="000000"/>
                </a:solidFill>
                <a:latin typeface="Fira Sans Light"/>
              </a:rPr>
              <a:t>Logo and Description</a:t>
            </a:r>
          </a:p>
          <a:p>
            <a:pPr marL="0" lvl="0" indent="0" algn="l">
              <a:lnSpc>
                <a:spcPts val="4179"/>
              </a:lnSpc>
            </a:pPr>
            <a:r>
              <a:rPr lang="en-US" sz="2199" u="none">
                <a:solidFill>
                  <a:srgbClr val="000000"/>
                </a:solidFill>
                <a:latin typeface="Fira Sans Light"/>
              </a:rPr>
              <a:t>Logo Anatomy</a:t>
            </a:r>
          </a:p>
          <a:p>
            <a:pPr marL="0" lvl="0" indent="0" algn="l">
              <a:lnSpc>
                <a:spcPts val="4179"/>
              </a:lnSpc>
            </a:pPr>
            <a:r>
              <a:rPr lang="en-US" sz="2199" u="none">
                <a:solidFill>
                  <a:srgbClr val="000000"/>
                </a:solidFill>
                <a:latin typeface="Fira Sans Light"/>
              </a:rPr>
              <a:t>Proper Logo Use</a:t>
            </a:r>
          </a:p>
          <a:p>
            <a:pPr marL="0" lvl="0" indent="0" algn="l">
              <a:lnSpc>
                <a:spcPts val="4179"/>
              </a:lnSpc>
            </a:pPr>
            <a:r>
              <a:rPr lang="en-US" sz="2199" u="none">
                <a:solidFill>
                  <a:srgbClr val="000000"/>
                </a:solidFill>
                <a:latin typeface="Fira Sans Light"/>
              </a:rPr>
              <a:t>Color Palette</a:t>
            </a:r>
          </a:p>
          <a:p>
            <a:pPr marL="0" lvl="0" indent="0" algn="l">
              <a:lnSpc>
                <a:spcPts val="4179"/>
              </a:lnSpc>
            </a:pPr>
            <a:r>
              <a:rPr lang="en-US" sz="2199" u="none">
                <a:solidFill>
                  <a:srgbClr val="000000"/>
                </a:solidFill>
                <a:latin typeface="Fira Sans Light"/>
              </a:rPr>
              <a:t>Image Direction</a:t>
            </a:r>
          </a:p>
          <a:p>
            <a:pPr marL="0" lvl="0" indent="0" algn="l">
              <a:lnSpc>
                <a:spcPts val="4179"/>
              </a:lnSpc>
            </a:pPr>
            <a:r>
              <a:rPr lang="en-US" sz="2199" u="none">
                <a:solidFill>
                  <a:srgbClr val="000000"/>
                </a:solidFill>
                <a:latin typeface="Fira Sans Light"/>
              </a:rPr>
              <a:t>Applications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594925"/>
            <a:ext cx="981495" cy="519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79"/>
              </a:lnSpc>
              <a:spcBef>
                <a:spcPct val="0"/>
              </a:spcBef>
            </a:pPr>
            <a:r>
              <a:rPr lang="en-US" sz="2199" u="none">
                <a:solidFill>
                  <a:srgbClr val="000000"/>
                </a:solidFill>
                <a:latin typeface="Fira Sans Medium"/>
              </a:rPr>
              <a:t>01</a:t>
            </a:r>
          </a:p>
          <a:p>
            <a:pPr marL="0" lvl="0" indent="0" algn="l">
              <a:lnSpc>
                <a:spcPts val="4179"/>
              </a:lnSpc>
              <a:spcBef>
                <a:spcPct val="0"/>
              </a:spcBef>
            </a:pPr>
            <a:r>
              <a:rPr lang="en-US" sz="2199" u="none">
                <a:solidFill>
                  <a:srgbClr val="000000"/>
                </a:solidFill>
                <a:latin typeface="Fira Sans Medium"/>
              </a:rPr>
              <a:t>02</a:t>
            </a:r>
          </a:p>
          <a:p>
            <a:pPr marL="0" lvl="0" indent="0" algn="l">
              <a:lnSpc>
                <a:spcPts val="4179"/>
              </a:lnSpc>
              <a:spcBef>
                <a:spcPct val="0"/>
              </a:spcBef>
            </a:pPr>
            <a:r>
              <a:rPr lang="en-US" sz="2199" u="none">
                <a:solidFill>
                  <a:srgbClr val="000000"/>
                </a:solidFill>
                <a:latin typeface="Fira Sans Medium"/>
              </a:rPr>
              <a:t>03</a:t>
            </a:r>
          </a:p>
          <a:p>
            <a:pPr marL="0" lvl="0" indent="0" algn="l">
              <a:lnSpc>
                <a:spcPts val="4179"/>
              </a:lnSpc>
              <a:spcBef>
                <a:spcPct val="0"/>
              </a:spcBef>
            </a:pPr>
            <a:r>
              <a:rPr lang="en-US" sz="2199" u="none">
                <a:solidFill>
                  <a:srgbClr val="000000"/>
                </a:solidFill>
                <a:latin typeface="Fira Sans Medium"/>
              </a:rPr>
              <a:t>04</a:t>
            </a:r>
          </a:p>
          <a:p>
            <a:pPr marL="0" lvl="0" indent="0" algn="l">
              <a:lnSpc>
                <a:spcPts val="4179"/>
              </a:lnSpc>
              <a:spcBef>
                <a:spcPct val="0"/>
              </a:spcBef>
            </a:pPr>
            <a:r>
              <a:rPr lang="en-US" sz="2199" u="none">
                <a:solidFill>
                  <a:srgbClr val="000000"/>
                </a:solidFill>
                <a:latin typeface="Fira Sans Medium"/>
              </a:rPr>
              <a:t>05</a:t>
            </a:r>
          </a:p>
          <a:p>
            <a:pPr marL="0" lvl="0" indent="0" algn="l">
              <a:lnSpc>
                <a:spcPts val="4179"/>
              </a:lnSpc>
              <a:spcBef>
                <a:spcPct val="0"/>
              </a:spcBef>
            </a:pPr>
            <a:r>
              <a:rPr lang="en-US" sz="2199" u="none">
                <a:solidFill>
                  <a:srgbClr val="000000"/>
                </a:solidFill>
                <a:latin typeface="Fira Sans Medium"/>
              </a:rPr>
              <a:t>06</a:t>
            </a:r>
          </a:p>
          <a:p>
            <a:pPr marL="0" lvl="0" indent="0" algn="l">
              <a:lnSpc>
                <a:spcPts val="4179"/>
              </a:lnSpc>
              <a:spcBef>
                <a:spcPct val="0"/>
              </a:spcBef>
            </a:pPr>
            <a:r>
              <a:rPr lang="en-US" sz="2199" u="none">
                <a:solidFill>
                  <a:srgbClr val="000000"/>
                </a:solidFill>
                <a:latin typeface="Fira Sans Medium"/>
              </a:rPr>
              <a:t>07</a:t>
            </a:r>
          </a:p>
          <a:p>
            <a:pPr marL="0" lvl="0" indent="0" algn="l">
              <a:lnSpc>
                <a:spcPts val="4179"/>
              </a:lnSpc>
              <a:spcBef>
                <a:spcPct val="0"/>
              </a:spcBef>
            </a:pPr>
            <a:r>
              <a:rPr lang="en-US" sz="2199" u="none">
                <a:solidFill>
                  <a:srgbClr val="000000"/>
                </a:solidFill>
                <a:latin typeface="Fira Sans Medium"/>
              </a:rPr>
              <a:t>08</a:t>
            </a:r>
          </a:p>
          <a:p>
            <a:pPr marL="0" lvl="0" indent="0" algn="l">
              <a:lnSpc>
                <a:spcPts val="4179"/>
              </a:lnSpc>
              <a:spcBef>
                <a:spcPct val="0"/>
              </a:spcBef>
            </a:pPr>
            <a:r>
              <a:rPr lang="en-US" sz="2199" u="none">
                <a:solidFill>
                  <a:srgbClr val="000000"/>
                </a:solidFill>
                <a:latin typeface="Fira Sans Medium"/>
              </a:rPr>
              <a:t>09</a:t>
            </a:r>
          </a:p>
          <a:p>
            <a:pPr marL="0" lvl="0" indent="0" algn="l">
              <a:lnSpc>
                <a:spcPts val="4179"/>
              </a:lnSpc>
              <a:spcBef>
                <a:spcPct val="0"/>
              </a:spcBef>
            </a:pPr>
            <a:r>
              <a:rPr lang="en-US" sz="2199" u="none">
                <a:solidFill>
                  <a:srgbClr val="000000"/>
                </a:solidFill>
                <a:latin typeface="Fira Sans Medium"/>
              </a:rPr>
              <a:t>10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09192" y="9124950"/>
            <a:ext cx="2350108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spc="44">
                <a:solidFill>
                  <a:srgbClr val="000000"/>
                </a:solidFill>
                <a:latin typeface="Fira Sans Medium"/>
              </a:rPr>
              <a:t>BRAND GUIDELINES 2025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143000"/>
            <a:ext cx="9856186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DIGITAL APPLICATIONS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6607619" y="5660733"/>
            <a:ext cx="592039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74404" y="2598986"/>
            <a:ext cx="3017602" cy="6132521"/>
            <a:chOff x="0" y="0"/>
            <a:chExt cx="500126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278628" r="-169551" b="-68460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708029" y="2598986"/>
            <a:ext cx="3017602" cy="6132521"/>
            <a:chOff x="0" y="0"/>
            <a:chExt cx="5001260" cy="101638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70582" t="-5661" r="-146302" b="-22451"/>
              </a:stretch>
            </a:blip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4026"/>
          <a:stretch>
            <a:fillRect/>
          </a:stretch>
        </p:blipFill>
        <p:spPr>
          <a:xfrm>
            <a:off x="6679388" y="4995916"/>
            <a:ext cx="1074885" cy="61372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34026"/>
          <a:stretch>
            <a:fillRect/>
          </a:stretch>
        </p:blipFill>
        <p:spPr>
          <a:xfrm>
            <a:off x="2945763" y="4995916"/>
            <a:ext cx="1074885" cy="613724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0485752" y="4452661"/>
            <a:ext cx="5205756" cy="2313959"/>
            <a:chOff x="0" y="0"/>
            <a:chExt cx="6941008" cy="308527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6941008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Clean and Professional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97068"/>
              <a:ext cx="6941008" cy="2188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99"/>
                </a:lnSpc>
                <a:spcBef>
                  <a:spcPct val="0"/>
                </a:spcBef>
              </a:pPr>
              <a:r>
                <a:rPr lang="en-US" sz="1799" u="none">
                  <a:solidFill>
                    <a:srgbClr val="000000"/>
                  </a:solidFill>
                  <a:latin typeface="Fira Sans Light"/>
                </a:rPr>
                <a:t>Present with ease and wow any audience with Canva Presentations. Choose from over a thousand professionally-made templates to fit any objective or topic. Make it your own by customizing it with text and photos.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7293" y="9035638"/>
            <a:ext cx="2734676" cy="445325"/>
            <a:chOff x="0" y="0"/>
            <a:chExt cx="3646235" cy="593766"/>
          </a:xfrm>
        </p:grpSpPr>
        <p:sp>
          <p:nvSpPr>
            <p:cNvPr id="17" name="TextBox 17"/>
            <p:cNvSpPr txBox="1"/>
            <p:nvPr/>
          </p:nvSpPr>
          <p:spPr>
            <a:xfrm>
              <a:off x="1350687" y="16680"/>
              <a:ext cx="2295548" cy="508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3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1039931" cy="593766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16811368" y="1038225"/>
            <a:ext cx="4479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200">
                <a:solidFill>
                  <a:srgbClr val="1836B2"/>
                </a:solidFill>
                <a:latin typeface="Fira Sans Medium Bold"/>
              </a:rPr>
              <a:t>18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09192" y="9124950"/>
            <a:ext cx="2350108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spc="44">
                <a:solidFill>
                  <a:srgbClr val="000000"/>
                </a:solidFill>
                <a:latin typeface="Fira Sans Medium"/>
              </a:rPr>
              <a:t>BRAND GUIDELINES 2025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143000"/>
            <a:ext cx="9856186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BRAND GEAR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6607619" y="5660733"/>
            <a:ext cx="592039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11509" y="2964728"/>
            <a:ext cx="2561176" cy="508422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01718" y="2964728"/>
            <a:ext cx="2561176" cy="508422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6656698" y="6036873"/>
            <a:ext cx="1470799" cy="864367"/>
            <a:chOff x="0" y="0"/>
            <a:chExt cx="1961066" cy="1152490"/>
          </a:xfrm>
        </p:grpSpPr>
        <p:sp>
          <p:nvSpPr>
            <p:cNvPr id="8" name="TextBox 8"/>
            <p:cNvSpPr txBox="1"/>
            <p:nvPr/>
          </p:nvSpPr>
          <p:spPr>
            <a:xfrm>
              <a:off x="0" y="723389"/>
              <a:ext cx="1961066" cy="42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6"/>
                </a:lnSpc>
                <a:spcBef>
                  <a:spcPct val="0"/>
                </a:spcBef>
              </a:pPr>
              <a:r>
                <a:rPr lang="en-US" sz="1954">
                  <a:solidFill>
                    <a:srgbClr val="FFFFFF"/>
                  </a:solidFill>
                  <a:latin typeface="Fira Sans Bold Bold"/>
                </a:rPr>
                <a:t>Austen Tech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34026"/>
            <a:stretch>
              <a:fillRect/>
            </a:stretch>
          </p:blipFill>
          <p:spPr>
            <a:xfrm>
              <a:off x="536331" y="0"/>
              <a:ext cx="888403" cy="507249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>
            <a:off x="3329195" y="6036873"/>
            <a:ext cx="1306220" cy="74580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485752" y="4446697"/>
            <a:ext cx="5205756" cy="2313959"/>
            <a:chOff x="0" y="0"/>
            <a:chExt cx="6941008" cy="308527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6941008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Bold and Clear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97068"/>
              <a:ext cx="6941008" cy="2188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99"/>
                </a:lnSpc>
                <a:spcBef>
                  <a:spcPct val="0"/>
                </a:spcBef>
              </a:pPr>
              <a:r>
                <a:rPr lang="en-US" sz="1799" u="none">
                  <a:solidFill>
                    <a:srgbClr val="000000"/>
                  </a:solidFill>
                  <a:latin typeface="Fira Sans Light"/>
                </a:rPr>
                <a:t>Present with ease and wow any audience with Canva Presentations. Choose from over a thousand professionally-made templates to fit any objective or topic. Make it your own by customizing it with text and photos.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7293" y="9035638"/>
            <a:ext cx="2734676" cy="445325"/>
            <a:chOff x="0" y="0"/>
            <a:chExt cx="3646235" cy="593766"/>
          </a:xfrm>
        </p:grpSpPr>
        <p:sp>
          <p:nvSpPr>
            <p:cNvPr id="15" name="TextBox 15"/>
            <p:cNvSpPr txBox="1"/>
            <p:nvPr/>
          </p:nvSpPr>
          <p:spPr>
            <a:xfrm>
              <a:off x="1350687" y="16680"/>
              <a:ext cx="2295548" cy="508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3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1039931" cy="593766"/>
            </a:xfrm>
            <a:prstGeom prst="rect">
              <a:avLst/>
            </a:prstGeom>
          </p:spPr>
        </p:pic>
      </p:grpSp>
      <p:sp>
        <p:nvSpPr>
          <p:cNvPr id="17" name="TextBox 17"/>
          <p:cNvSpPr txBox="1"/>
          <p:nvPr/>
        </p:nvSpPr>
        <p:spPr>
          <a:xfrm>
            <a:off x="16811368" y="1038225"/>
            <a:ext cx="4479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200">
                <a:solidFill>
                  <a:srgbClr val="1836B2"/>
                </a:solidFill>
                <a:latin typeface="Fira Sans Medium Bold"/>
              </a:rPr>
              <a:t>19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09192" y="9124950"/>
            <a:ext cx="2350108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spc="44">
                <a:solidFill>
                  <a:srgbClr val="000000"/>
                </a:solidFill>
                <a:latin typeface="Fira Sans Medium"/>
              </a:rPr>
              <a:t>BRAND GUIDELINES 2025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143000"/>
            <a:ext cx="9856186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BUSINESS CARDS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6607619" y="5660733"/>
            <a:ext cx="592039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5213132" y="3181665"/>
            <a:ext cx="3490931" cy="2308738"/>
            <a:chOff x="0" y="0"/>
            <a:chExt cx="4654575" cy="3078317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4654575" cy="3078317"/>
            </a:xfrm>
            <a:prstGeom prst="rect">
              <a:avLst/>
            </a:prstGeom>
            <a:solidFill>
              <a:srgbClr val="000000"/>
            </a:solidFill>
          </p:spPr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1655425" y="771936"/>
              <a:ext cx="1343725" cy="767223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23329" y="2084465"/>
              <a:ext cx="3407917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Fira Sans Bold Bold"/>
                </a:rPr>
                <a:t>Austen Tech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4280" y="3181665"/>
            <a:ext cx="3490931" cy="2308738"/>
            <a:chOff x="0" y="0"/>
            <a:chExt cx="4654575" cy="3078317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4654575" cy="3078317"/>
            </a:xfrm>
            <a:prstGeom prst="rect">
              <a:avLst/>
            </a:prstGeom>
            <a:solidFill>
              <a:srgbClr val="86C7ED"/>
            </a:solidFill>
          </p:spPr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34026"/>
            <a:stretch>
              <a:fillRect/>
            </a:stretch>
          </p:blipFill>
          <p:spPr>
            <a:xfrm>
              <a:off x="1655425" y="771936"/>
              <a:ext cx="1343725" cy="767223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623329" y="2084465"/>
              <a:ext cx="3407917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Fira Sans Bold Bold"/>
                </a:rPr>
                <a:t>Austen Tech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205333" y="5840589"/>
            <a:ext cx="3498730" cy="2308738"/>
            <a:chOff x="0" y="0"/>
            <a:chExt cx="4664974" cy="307831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4664974" cy="3078317"/>
              <a:chOff x="0" y="0"/>
              <a:chExt cx="11706371" cy="772478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706372" cy="7724787"/>
              </a:xfrm>
              <a:custGeom>
                <a:avLst/>
                <a:gdLst/>
                <a:ahLst/>
                <a:cxnLst/>
                <a:rect l="l" t="t" r="r" b="b"/>
                <a:pathLst>
                  <a:path w="11706372" h="7724787">
                    <a:moveTo>
                      <a:pt x="0" y="0"/>
                    </a:moveTo>
                    <a:lnTo>
                      <a:pt x="0" y="7724787"/>
                    </a:lnTo>
                    <a:lnTo>
                      <a:pt x="11706372" y="7724787"/>
                    </a:lnTo>
                    <a:lnTo>
                      <a:pt x="11706372" y="0"/>
                    </a:lnTo>
                    <a:lnTo>
                      <a:pt x="0" y="0"/>
                    </a:lnTo>
                    <a:close/>
                    <a:moveTo>
                      <a:pt x="11645411" y="7663827"/>
                    </a:moveTo>
                    <a:lnTo>
                      <a:pt x="59690" y="7663827"/>
                    </a:lnTo>
                    <a:lnTo>
                      <a:pt x="59690" y="59690"/>
                    </a:lnTo>
                    <a:lnTo>
                      <a:pt x="11645411" y="59690"/>
                    </a:lnTo>
                    <a:lnTo>
                      <a:pt x="11645411" y="7663827"/>
                    </a:lnTo>
                    <a:close/>
                  </a:path>
                </a:pathLst>
              </a:custGeom>
              <a:solidFill>
                <a:srgbClr val="3A3A3B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34026"/>
            <a:stretch>
              <a:fillRect/>
            </a:stretch>
          </p:blipFill>
          <p:spPr>
            <a:xfrm>
              <a:off x="1665824" y="771936"/>
              <a:ext cx="1343725" cy="767223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633728" y="2084465"/>
              <a:ext cx="3407917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24280" y="5840589"/>
            <a:ext cx="3490931" cy="2308738"/>
            <a:chOff x="0" y="0"/>
            <a:chExt cx="4654575" cy="3078317"/>
          </a:xfrm>
        </p:grpSpPr>
        <p:sp>
          <p:nvSpPr>
            <p:cNvPr id="19" name="AutoShape 19"/>
            <p:cNvSpPr/>
            <p:nvPr/>
          </p:nvSpPr>
          <p:spPr>
            <a:xfrm>
              <a:off x="0" y="0"/>
              <a:ext cx="4654575" cy="3078317"/>
            </a:xfrm>
            <a:prstGeom prst="rect">
              <a:avLst/>
            </a:prstGeom>
            <a:solidFill>
              <a:srgbClr val="1836B2"/>
            </a:solidFill>
          </p:spPr>
        </p: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1655425" y="771936"/>
              <a:ext cx="1343725" cy="767223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623329" y="2084465"/>
              <a:ext cx="3407917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Fira Sans Bold Bold"/>
                </a:rPr>
                <a:t>Austen Tech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485752" y="4446697"/>
            <a:ext cx="5205756" cy="2313959"/>
            <a:chOff x="0" y="0"/>
            <a:chExt cx="6941008" cy="308527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0"/>
              <a:ext cx="6941008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Bold and Clear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897068"/>
              <a:ext cx="6941008" cy="2188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99"/>
                </a:lnSpc>
                <a:spcBef>
                  <a:spcPct val="0"/>
                </a:spcBef>
              </a:pPr>
              <a:r>
                <a:rPr lang="en-US" sz="1799" u="none">
                  <a:solidFill>
                    <a:srgbClr val="000000"/>
                  </a:solidFill>
                  <a:latin typeface="Fira Sans Light"/>
                </a:rPr>
                <a:t>Present with ease and wow any audience with Canva Presentations. Choose from over a thousand professionally-made templates to fit any objective or topic. Make it your own by customizing it with text and photos.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97293" y="9035638"/>
            <a:ext cx="2734676" cy="445325"/>
            <a:chOff x="0" y="0"/>
            <a:chExt cx="3646235" cy="593766"/>
          </a:xfrm>
        </p:grpSpPr>
        <p:sp>
          <p:nvSpPr>
            <p:cNvPr id="26" name="TextBox 26"/>
            <p:cNvSpPr txBox="1"/>
            <p:nvPr/>
          </p:nvSpPr>
          <p:spPr>
            <a:xfrm>
              <a:off x="1350687" y="16680"/>
              <a:ext cx="2295548" cy="508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3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1039931" cy="593766"/>
            </a:xfrm>
            <a:prstGeom prst="rect">
              <a:avLst/>
            </a:prstGeom>
          </p:spPr>
        </p:pic>
      </p:grpSp>
      <p:sp>
        <p:nvSpPr>
          <p:cNvPr id="28" name="TextBox 28"/>
          <p:cNvSpPr txBox="1"/>
          <p:nvPr/>
        </p:nvSpPr>
        <p:spPr>
          <a:xfrm>
            <a:off x="16811368" y="1038225"/>
            <a:ext cx="4479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200">
                <a:solidFill>
                  <a:srgbClr val="1836B2"/>
                </a:solidFill>
                <a:latin typeface="Fira Sans Medium Bold"/>
              </a:rPr>
              <a:t>20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V="1">
            <a:off x="-7301028" y="1607857"/>
            <a:ext cx="12384751" cy="707128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863460" y="-2788169"/>
            <a:ext cx="18843855" cy="16320538"/>
            <a:chOff x="0" y="0"/>
            <a:chExt cx="6202680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956176" y="3870867"/>
            <a:ext cx="6393080" cy="963747"/>
            <a:chOff x="0" y="0"/>
            <a:chExt cx="8524106" cy="1284995"/>
          </a:xfrm>
        </p:grpSpPr>
        <p:sp>
          <p:nvSpPr>
            <p:cNvPr id="6" name="TextBox 6"/>
            <p:cNvSpPr txBox="1"/>
            <p:nvPr/>
          </p:nvSpPr>
          <p:spPr>
            <a:xfrm>
              <a:off x="1583099" y="0"/>
              <a:ext cx="6941008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Phone Number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583099" y="802395"/>
              <a:ext cx="6941008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836B2"/>
                  </a:solidFill>
                  <a:latin typeface="Fira Sans Bold"/>
                </a:rPr>
                <a:t>123 - 456 - 7890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279400"/>
              <a:ext cx="666876" cy="666876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3956756" y="7518142"/>
            <a:ext cx="6392499" cy="963747"/>
            <a:chOff x="0" y="0"/>
            <a:chExt cx="8523332" cy="1284995"/>
          </a:xfrm>
        </p:grpSpPr>
        <p:sp>
          <p:nvSpPr>
            <p:cNvPr id="10" name="TextBox 10"/>
            <p:cNvSpPr txBox="1"/>
            <p:nvPr/>
          </p:nvSpPr>
          <p:spPr>
            <a:xfrm>
              <a:off x="1582325" y="0"/>
              <a:ext cx="6941008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Website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582325" y="802395"/>
              <a:ext cx="6941008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836B2"/>
                  </a:solidFill>
                  <a:latin typeface="Fira Sans Bold"/>
                </a:rPr>
                <a:t>www.reallygreatsite.com</a:t>
              </a: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279400"/>
              <a:ext cx="666101" cy="666101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3956756" y="5727442"/>
            <a:ext cx="6392499" cy="963747"/>
            <a:chOff x="0" y="0"/>
            <a:chExt cx="8523332" cy="1284995"/>
          </a:xfrm>
        </p:grpSpPr>
        <p:sp>
          <p:nvSpPr>
            <p:cNvPr id="14" name="TextBox 14"/>
            <p:cNvSpPr txBox="1"/>
            <p:nvPr/>
          </p:nvSpPr>
          <p:spPr>
            <a:xfrm>
              <a:off x="1582325" y="0"/>
              <a:ext cx="6941008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Email Address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82325" y="802395"/>
              <a:ext cx="6941008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836B2"/>
                  </a:solidFill>
                  <a:latin typeface="Fira Sans Bold"/>
                </a:rPr>
                <a:t>hello@reallygreatsite.com</a:t>
              </a: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449970"/>
              <a:ext cx="742157" cy="593726"/>
            </a:xfrm>
            <a:prstGeom prst="rect">
              <a:avLst/>
            </a:prstGeom>
          </p:spPr>
        </p:pic>
      </p:grpSp>
      <p:sp>
        <p:nvSpPr>
          <p:cNvPr id="17" name="TextBox 17"/>
          <p:cNvSpPr txBox="1"/>
          <p:nvPr/>
        </p:nvSpPr>
        <p:spPr>
          <a:xfrm>
            <a:off x="3771900" y="2376611"/>
            <a:ext cx="9536472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99"/>
              </a:lnSpc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CONTACT INFORMATION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1462" y="1566589"/>
            <a:ext cx="3995120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u="none">
                <a:solidFill>
                  <a:srgbClr val="1836B2"/>
                </a:solidFill>
                <a:latin typeface="Fira Sans Medium"/>
              </a:rPr>
              <a:t>Resource </a:t>
            </a:r>
          </a:p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u="none">
                <a:solidFill>
                  <a:srgbClr val="1836B2"/>
                </a:solidFill>
                <a:latin typeface="Fira Sans Medium"/>
              </a:rPr>
              <a:t>Page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31462" y="6471051"/>
            <a:ext cx="3995120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 u="none" spc="12">
                <a:solidFill>
                  <a:srgbClr val="000000"/>
                </a:solidFill>
                <a:latin typeface="Fira Sans Light"/>
              </a:rPr>
              <a:t>Use these icons and illustrations in your</a:t>
            </a:r>
          </a:p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 u="none" spc="12">
                <a:solidFill>
                  <a:srgbClr val="000000"/>
                </a:solidFill>
                <a:latin typeface="Fira Sans Light"/>
              </a:rPr>
              <a:t>Canva Presentation.</a:t>
            </a:r>
          </a:p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 u="none" spc="12">
                <a:solidFill>
                  <a:srgbClr val="000000"/>
                </a:solidFill>
                <a:latin typeface="Fira Sans Light"/>
              </a:rPr>
              <a:t>Happy designing!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15659" y="1699939"/>
            <a:ext cx="749691" cy="76927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22092" y="1699939"/>
            <a:ext cx="629405" cy="76927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756421" y="1743678"/>
            <a:ext cx="1024553" cy="68179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476160" y="1769581"/>
            <a:ext cx="769986" cy="62998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331156" y="3216871"/>
            <a:ext cx="1059994" cy="6745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931427" y="3216871"/>
            <a:ext cx="674541" cy="67454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9299524" y="3216871"/>
            <a:ext cx="674541" cy="67454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7708639" y="3278164"/>
            <a:ext cx="963731" cy="55195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3985087" y="1699939"/>
            <a:ext cx="805905" cy="7692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7862637" y="4581553"/>
            <a:ext cx="655735" cy="65573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0878373" y="4519095"/>
            <a:ext cx="780651" cy="78065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9291889" y="4519095"/>
            <a:ext cx="689811" cy="78065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2572573" y="4531517"/>
            <a:ext cx="577161" cy="75580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4123508" y="4531517"/>
            <a:ext cx="529064" cy="75580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7829412" y="6007924"/>
            <a:ext cx="722185" cy="72218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2494950" y="7404641"/>
            <a:ext cx="732406" cy="66582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10876638" y="7493051"/>
            <a:ext cx="784120" cy="48900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7815659" y="7488111"/>
            <a:ext cx="749691" cy="49888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9408795" y="7363226"/>
            <a:ext cx="455999" cy="74865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2528241" y="6036105"/>
            <a:ext cx="665824" cy="66582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0923725" y="5985713"/>
            <a:ext cx="689946" cy="76660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9303883" y="6036105"/>
            <a:ext cx="665824" cy="66582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4055514" y="6036491"/>
            <a:ext cx="665051" cy="665051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4047279" y="7396793"/>
            <a:ext cx="681521" cy="68152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15512317" y="1788180"/>
            <a:ext cx="740987" cy="59279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>
            <a:fillRect/>
          </a:stretch>
        </p:blipFill>
        <p:spPr>
          <a:xfrm>
            <a:off x="15512317" y="7484944"/>
            <a:ext cx="740987" cy="50521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>
            <a:fillRect/>
          </a:stretch>
        </p:blipFill>
        <p:spPr>
          <a:xfrm>
            <a:off x="15611750" y="6020692"/>
            <a:ext cx="542120" cy="696649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>
            <a:fillRect/>
          </a:stretch>
        </p:blipFill>
        <p:spPr>
          <a:xfrm>
            <a:off x="15505687" y="3205817"/>
            <a:ext cx="754246" cy="696649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>
            <a:fillRect/>
          </a:stretch>
        </p:blipFill>
        <p:spPr>
          <a:xfrm>
            <a:off x="15604151" y="4561095"/>
            <a:ext cx="557319" cy="696649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>
            <a:fillRect/>
          </a:stretch>
        </p:blipFill>
        <p:spPr>
          <a:xfrm>
            <a:off x="14039715" y="3205817"/>
            <a:ext cx="696649" cy="696649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 rot="5400000">
            <a:off x="-5143500" y="4372374"/>
            <a:ext cx="10287000" cy="1542251"/>
            <a:chOff x="0" y="0"/>
            <a:chExt cx="35832548" cy="53721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5832548" cy="5372100"/>
            </a:xfrm>
            <a:custGeom>
              <a:avLst/>
              <a:gdLst/>
              <a:ahLst/>
              <a:cxnLst/>
              <a:rect l="l" t="t" r="r" b="b"/>
              <a:pathLst>
                <a:path w="35832548" h="5372100">
                  <a:moveTo>
                    <a:pt x="3428188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4281880" y="5372100"/>
                  </a:lnTo>
                  <a:lnTo>
                    <a:pt x="35832548" y="2686050"/>
                  </a:lnTo>
                  <a:lnTo>
                    <a:pt x="3428188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1462" y="1566589"/>
            <a:ext cx="3995120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u="none">
                <a:solidFill>
                  <a:srgbClr val="1836B2"/>
                </a:solidFill>
                <a:latin typeface="Fira Sans Medium"/>
              </a:rPr>
              <a:t>Resource </a:t>
            </a:r>
          </a:p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u="none">
                <a:solidFill>
                  <a:srgbClr val="1836B2"/>
                </a:solidFill>
                <a:latin typeface="Fira Sans Medium"/>
              </a:rPr>
              <a:t>Page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31462" y="6032901"/>
            <a:ext cx="3995120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12">
                <a:solidFill>
                  <a:srgbClr val="000000"/>
                </a:solidFill>
                <a:latin typeface="Fira Sans Light"/>
              </a:rPr>
              <a:t>Find the magic and fun</a:t>
            </a:r>
          </a:p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 spc="12">
                <a:solidFill>
                  <a:srgbClr val="000000"/>
                </a:solidFill>
                <a:latin typeface="Fira Sans Light"/>
              </a:rPr>
              <a:t>in presenting with Canva Presentations. Press the following keys while on Present mode!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22230" y="2004983"/>
            <a:ext cx="313970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spc="-70">
                <a:solidFill>
                  <a:srgbClr val="1836B2"/>
                </a:solidFill>
                <a:latin typeface="Fira Sans Medium"/>
              </a:rPr>
              <a:t>B </a:t>
            </a:r>
            <a:r>
              <a:rPr lang="en-US" sz="3500" spc="-70">
                <a:solidFill>
                  <a:srgbClr val="000000"/>
                </a:solidFill>
                <a:latin typeface="Fira Sans Medium"/>
              </a:rPr>
              <a:t>for blur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22230" y="3714812"/>
            <a:ext cx="313970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spc="-70">
                <a:solidFill>
                  <a:srgbClr val="1836B2"/>
                </a:solidFill>
                <a:latin typeface="Fira Sans Medium"/>
              </a:rPr>
              <a:t>D </a:t>
            </a:r>
            <a:r>
              <a:rPr lang="en-US" sz="3500" spc="-70">
                <a:solidFill>
                  <a:srgbClr val="000000"/>
                </a:solidFill>
                <a:latin typeface="Fira Sans Medium"/>
              </a:rPr>
              <a:t>for a drumroll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22230" y="5424641"/>
            <a:ext cx="313970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spc="-70">
                <a:solidFill>
                  <a:srgbClr val="1836B2"/>
                </a:solidFill>
                <a:latin typeface="Fira Sans Medium"/>
              </a:rPr>
              <a:t>Q </a:t>
            </a:r>
            <a:r>
              <a:rPr lang="en-US" sz="3500" spc="-70">
                <a:solidFill>
                  <a:srgbClr val="000000"/>
                </a:solidFill>
                <a:latin typeface="Fira Sans Medium"/>
              </a:rPr>
              <a:t>for quiet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22230" y="7134470"/>
            <a:ext cx="794073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spc="-70">
                <a:solidFill>
                  <a:srgbClr val="000000"/>
                </a:solidFill>
                <a:latin typeface="Fira Sans Medium"/>
              </a:rPr>
              <a:t>Any number from </a:t>
            </a:r>
            <a:r>
              <a:rPr lang="en-US" sz="3500" spc="-70">
                <a:solidFill>
                  <a:srgbClr val="1836B2"/>
                </a:solidFill>
                <a:latin typeface="Fira Sans Medium"/>
              </a:rPr>
              <a:t>0-9</a:t>
            </a:r>
            <a:r>
              <a:rPr lang="en-US" sz="3500" spc="-70">
                <a:solidFill>
                  <a:srgbClr val="A066CB"/>
                </a:solidFill>
                <a:latin typeface="Fira Sans Medium"/>
              </a:rPr>
              <a:t> </a:t>
            </a:r>
            <a:r>
              <a:rPr lang="en-US" sz="3500" spc="-70">
                <a:solidFill>
                  <a:srgbClr val="000000"/>
                </a:solidFill>
                <a:latin typeface="Fira Sans Medium"/>
              </a:rPr>
              <a:t>for a timer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43664" y="2004983"/>
            <a:ext cx="313970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spc="-70">
                <a:solidFill>
                  <a:srgbClr val="1836B2"/>
                </a:solidFill>
                <a:latin typeface="Fira Sans Medium"/>
              </a:rPr>
              <a:t>C </a:t>
            </a:r>
            <a:r>
              <a:rPr lang="en-US" sz="3500" spc="-70">
                <a:solidFill>
                  <a:srgbClr val="000000"/>
                </a:solidFill>
                <a:latin typeface="Fira Sans Medium"/>
              </a:rPr>
              <a:t>for confetti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43664" y="3714812"/>
            <a:ext cx="313970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spc="-70">
                <a:solidFill>
                  <a:srgbClr val="1836B2"/>
                </a:solidFill>
                <a:latin typeface="Fira Sans Medium"/>
              </a:rPr>
              <a:t>O </a:t>
            </a:r>
            <a:r>
              <a:rPr lang="en-US" sz="3500" spc="-70">
                <a:solidFill>
                  <a:srgbClr val="000000"/>
                </a:solidFill>
                <a:latin typeface="Fira Sans Medium"/>
              </a:rPr>
              <a:t>for bubbles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43664" y="5424641"/>
            <a:ext cx="313970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spc="-70">
                <a:solidFill>
                  <a:srgbClr val="1836B2"/>
                </a:solidFill>
                <a:latin typeface="Fira Sans Medium"/>
              </a:rPr>
              <a:t>X </a:t>
            </a:r>
            <a:r>
              <a:rPr lang="en-US" sz="3500" spc="-70">
                <a:solidFill>
                  <a:srgbClr val="000000"/>
                </a:solidFill>
                <a:latin typeface="Fira Sans Medium"/>
              </a:rPr>
              <a:t>to close</a:t>
            </a:r>
          </a:p>
        </p:txBody>
      </p:sp>
      <p:sp>
        <p:nvSpPr>
          <p:cNvPr id="11" name="AutoShape 11"/>
          <p:cNvSpPr/>
          <p:nvPr/>
        </p:nvSpPr>
        <p:spPr>
          <a:xfrm>
            <a:off x="8122230" y="3163110"/>
            <a:ext cx="3519296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2543664" y="3163110"/>
            <a:ext cx="3519296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8122230" y="4872939"/>
            <a:ext cx="3519296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2543664" y="4872939"/>
            <a:ext cx="3519296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8122230" y="6582768"/>
            <a:ext cx="7940730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 rot="5400000">
            <a:off x="-5143500" y="4372374"/>
            <a:ext cx="10287000" cy="1542251"/>
            <a:chOff x="0" y="0"/>
            <a:chExt cx="35832548" cy="53721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5832548" cy="5372100"/>
            </a:xfrm>
            <a:custGeom>
              <a:avLst/>
              <a:gdLst/>
              <a:ahLst/>
              <a:cxnLst/>
              <a:rect l="l" t="t" r="r" b="b"/>
              <a:pathLst>
                <a:path w="35832548" h="5372100">
                  <a:moveTo>
                    <a:pt x="3428188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4281880" y="5372100"/>
                  </a:lnTo>
                  <a:lnTo>
                    <a:pt x="35832548" y="2686050"/>
                  </a:lnTo>
                  <a:lnTo>
                    <a:pt x="3428188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1462" y="1566589"/>
            <a:ext cx="3995120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u="none">
                <a:solidFill>
                  <a:srgbClr val="1836B2"/>
                </a:solidFill>
                <a:latin typeface="Fira Sans Medium"/>
              </a:rPr>
              <a:t>Resource </a:t>
            </a:r>
          </a:p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u="none">
                <a:solidFill>
                  <a:srgbClr val="1836B2"/>
                </a:solidFill>
                <a:latin typeface="Fira Sans Medium"/>
              </a:rPr>
              <a:t>Page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31462" y="6032901"/>
            <a:ext cx="3995120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12">
                <a:solidFill>
                  <a:srgbClr val="000000"/>
                </a:solidFill>
                <a:latin typeface="Fira Sans Light"/>
              </a:rPr>
              <a:t>Presenting live not your thing? No worries! Record your Canva Presentation your audience can watch</a:t>
            </a:r>
          </a:p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 spc="12">
                <a:solidFill>
                  <a:srgbClr val="000000"/>
                </a:solidFill>
                <a:latin typeface="Fira Sans Light"/>
              </a:rPr>
              <a:t>at their own pace.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53406" y="1126553"/>
            <a:ext cx="8994222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Fira Sans Medium"/>
              </a:rPr>
              <a:t>Click the three dots on the top right corner of your screen, and select ‘</a:t>
            </a:r>
            <a:r>
              <a:rPr lang="en-US" sz="2000">
                <a:solidFill>
                  <a:srgbClr val="A066CB"/>
                </a:solidFill>
                <a:latin typeface="Fira Sans Medium"/>
              </a:rPr>
              <a:t>Present and record</a:t>
            </a:r>
            <a:r>
              <a:rPr lang="en-US" sz="2000">
                <a:solidFill>
                  <a:srgbClr val="000000"/>
                </a:solidFill>
                <a:latin typeface="Fira Sans Medium"/>
              </a:rPr>
              <a:t>.’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53406" y="2620500"/>
            <a:ext cx="8994222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Fira Sans Medium"/>
              </a:rPr>
              <a:t>Click ‘</a:t>
            </a:r>
            <a:r>
              <a:rPr lang="en-US" sz="2000">
                <a:solidFill>
                  <a:srgbClr val="A066CB"/>
                </a:solidFill>
                <a:latin typeface="Fira Sans Medium"/>
              </a:rPr>
              <a:t>Go to recording studio</a:t>
            </a:r>
            <a:r>
              <a:rPr lang="en-US" sz="2000">
                <a:solidFill>
                  <a:srgbClr val="000000"/>
                </a:solidFill>
                <a:latin typeface="Fira Sans Medium"/>
              </a:rPr>
              <a:t>’ where you can choose the video and audio source for your video presentation.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53406" y="4114447"/>
            <a:ext cx="8994222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Fira Sans Medium"/>
              </a:rPr>
              <a:t>Feel free to choose the ‘</a:t>
            </a:r>
            <a:r>
              <a:rPr lang="en-US" sz="2000">
                <a:solidFill>
                  <a:srgbClr val="A066CB"/>
                </a:solidFill>
                <a:latin typeface="Fira Sans Medium"/>
              </a:rPr>
              <a:t>No camera</a:t>
            </a:r>
            <a:r>
              <a:rPr lang="en-US" sz="2000">
                <a:solidFill>
                  <a:srgbClr val="000000"/>
                </a:solidFill>
                <a:latin typeface="Fira Sans Medium"/>
              </a:rPr>
              <a:t>’ option and record your voice only.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53406" y="5284544"/>
            <a:ext cx="8994222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Fira Sans Medium"/>
              </a:rPr>
              <a:t>Start recording, and press pause in between takes if you have to.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53406" y="6454640"/>
            <a:ext cx="8994222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Fira Sans Medium"/>
              </a:rPr>
              <a:t>Once you're done, download your Canva Presentation in MP4 file format or get a link to your Talking Presentation and share it with others.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53406" y="7948587"/>
            <a:ext cx="8994222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Fira Sans Medium"/>
              </a:rPr>
              <a:t>You can also record a video inside the editor! Go to '</a:t>
            </a:r>
            <a:r>
              <a:rPr lang="en-US" sz="2000">
                <a:solidFill>
                  <a:srgbClr val="A066CB"/>
                </a:solidFill>
                <a:latin typeface="Fira Sans Medium"/>
              </a:rPr>
              <a:t>Uploads</a:t>
            </a:r>
            <a:r>
              <a:rPr lang="en-US" sz="2000">
                <a:solidFill>
                  <a:srgbClr val="000000"/>
                </a:solidFill>
                <a:latin typeface="Fira Sans Medium"/>
              </a:rPr>
              <a:t>' and click on 'Record yourself'.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7553406" y="2175152"/>
            <a:ext cx="8994233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7553406" y="3669099"/>
            <a:ext cx="8994233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7553406" y="4839195"/>
            <a:ext cx="8994233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7553406" y="6009292"/>
            <a:ext cx="8994233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7553406" y="7503239"/>
            <a:ext cx="8994233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 rot="5400000">
            <a:off x="-5143500" y="4372374"/>
            <a:ext cx="10287000" cy="1542251"/>
            <a:chOff x="0" y="0"/>
            <a:chExt cx="35832548" cy="5372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832548" cy="5372100"/>
            </a:xfrm>
            <a:custGeom>
              <a:avLst/>
              <a:gdLst/>
              <a:ahLst/>
              <a:cxnLst/>
              <a:rect l="l" t="t" r="r" b="b"/>
              <a:pathLst>
                <a:path w="35832548" h="5372100">
                  <a:moveTo>
                    <a:pt x="3428188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4281880" y="5372100"/>
                  </a:lnTo>
                  <a:lnTo>
                    <a:pt x="35832548" y="2686050"/>
                  </a:lnTo>
                  <a:lnTo>
                    <a:pt x="3428188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17" name="Group 17"/>
          <p:cNvGrpSpPr/>
          <p:nvPr/>
        </p:nvGrpSpPr>
        <p:grpSpPr>
          <a:xfrm rot="5400000">
            <a:off x="-5143500" y="4372374"/>
            <a:ext cx="10287000" cy="1542251"/>
            <a:chOff x="0" y="0"/>
            <a:chExt cx="35832548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832548" cy="5372100"/>
            </a:xfrm>
            <a:custGeom>
              <a:avLst/>
              <a:gdLst/>
              <a:ahLst/>
              <a:cxnLst/>
              <a:rect l="l" t="t" r="r" b="b"/>
              <a:pathLst>
                <a:path w="35832548" h="5372100">
                  <a:moveTo>
                    <a:pt x="3428188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4281880" y="5372100"/>
                  </a:lnTo>
                  <a:lnTo>
                    <a:pt x="35832548" y="2686050"/>
                  </a:lnTo>
                  <a:lnTo>
                    <a:pt x="3428188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81176" y="-6154795"/>
            <a:ext cx="13045124" cy="11298295"/>
            <a:chOff x="0" y="0"/>
            <a:chExt cx="6202680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101584" y="-125255"/>
            <a:ext cx="12024015" cy="10412255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1965" t="-379" r="-83117" b="-4980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6811368" y="1038225"/>
            <a:ext cx="4479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200">
                <a:solidFill>
                  <a:srgbClr val="FFFFFF"/>
                </a:solidFill>
                <a:latin typeface="Fira Sans Medium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09192" y="9124950"/>
            <a:ext cx="2350108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spc="44">
                <a:solidFill>
                  <a:srgbClr val="FFFFFF"/>
                </a:solidFill>
                <a:latin typeface="Fira Sans Medium"/>
              </a:rPr>
              <a:t>BRAND GUIDELINES 2025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7293" y="9035638"/>
            <a:ext cx="2734676" cy="445325"/>
            <a:chOff x="0" y="0"/>
            <a:chExt cx="3646235" cy="593766"/>
          </a:xfrm>
        </p:grpSpPr>
        <p:sp>
          <p:nvSpPr>
            <p:cNvPr id="9" name="TextBox 9"/>
            <p:cNvSpPr txBox="1"/>
            <p:nvPr/>
          </p:nvSpPr>
          <p:spPr>
            <a:xfrm>
              <a:off x="1350687" y="16680"/>
              <a:ext cx="2295548" cy="508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3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1039931" cy="593766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997293" y="3476625"/>
            <a:ext cx="7705247" cy="349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9000" u="none">
                <a:solidFill>
                  <a:srgbClr val="1836B2"/>
                </a:solidFill>
                <a:latin typeface="Fira Sans Medium Bold"/>
              </a:rPr>
              <a:t>INNOVATIVE ACTION IN INSIGHT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31498" y="-2897536"/>
            <a:ext cx="12313655" cy="10664775"/>
            <a:chOff x="0" y="0"/>
            <a:chExt cx="6202680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975044" y="5293149"/>
            <a:ext cx="12313655" cy="10664775"/>
            <a:chOff x="0" y="0"/>
            <a:chExt cx="6202680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778557" y="2406276"/>
            <a:ext cx="6623493" cy="5735646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3276" t="-68355" r="-61807" b="-498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97293" y="9035638"/>
            <a:ext cx="2734676" cy="445325"/>
            <a:chOff x="0" y="0"/>
            <a:chExt cx="3646235" cy="593766"/>
          </a:xfrm>
        </p:grpSpPr>
        <p:sp>
          <p:nvSpPr>
            <p:cNvPr id="9" name="TextBox 9"/>
            <p:cNvSpPr txBox="1"/>
            <p:nvPr/>
          </p:nvSpPr>
          <p:spPr>
            <a:xfrm>
              <a:off x="1350687" y="16680"/>
              <a:ext cx="2295548" cy="508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3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1039931" cy="593766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4909192" y="9124950"/>
            <a:ext cx="2350108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spc="44">
                <a:solidFill>
                  <a:srgbClr val="FFFFFF"/>
                </a:solidFill>
                <a:latin typeface="Fira Sans Medium"/>
              </a:rPr>
              <a:t>BRAND GUIDELINES 2025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549151"/>
            <a:ext cx="6956187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BRIEF HISTORY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3950693"/>
            <a:ext cx="6469007" cy="2901869"/>
            <a:chOff x="0" y="0"/>
            <a:chExt cx="8625343" cy="386915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183743"/>
              <a:ext cx="8625343" cy="2685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>
                  <a:solidFill>
                    <a:srgbClr val="000000"/>
                  </a:solidFill>
                  <a:latin typeface="Fira Sans Light"/>
                </a:rPr>
                <a:t>Present with ease and wow any audience with Canva Presentations. Choose from over a thousand professionally-made templates to fit any objective or topic. Make it your own by customizing it with text and photos.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8625343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How We Started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811368" y="1038225"/>
            <a:ext cx="4479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200">
                <a:solidFill>
                  <a:srgbClr val="FFFFFF"/>
                </a:solidFill>
                <a:latin typeface="Fira Sans Medium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04784" y="-8479186"/>
            <a:ext cx="12313655" cy="10664775"/>
            <a:chOff x="0" y="0"/>
            <a:chExt cx="6202680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41719" y="2406276"/>
            <a:ext cx="18843855" cy="16320538"/>
            <a:chOff x="0" y="0"/>
            <a:chExt cx="6202680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4909192" y="9124950"/>
            <a:ext cx="2350108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spc="44">
                <a:solidFill>
                  <a:srgbClr val="FFFFFF"/>
                </a:solidFill>
                <a:latin typeface="Fira Sans Medium"/>
              </a:rPr>
              <a:t>BRAND GUIDELINES 2025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778557" y="2406276"/>
            <a:ext cx="6623493" cy="5735646"/>
            <a:chOff x="0" y="0"/>
            <a:chExt cx="4282440" cy="3708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47117" t="-17827" r="-13065" b="-564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997293" y="8972550"/>
            <a:ext cx="3509501" cy="571500"/>
            <a:chOff x="0" y="0"/>
            <a:chExt cx="4679335" cy="762000"/>
          </a:xfrm>
        </p:grpSpPr>
        <p:sp>
          <p:nvSpPr>
            <p:cNvPr id="10" name="TextBox 10"/>
            <p:cNvSpPr txBox="1"/>
            <p:nvPr/>
          </p:nvSpPr>
          <p:spPr>
            <a:xfrm>
              <a:off x="1733382" y="15849"/>
              <a:ext cx="2945953" cy="657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10"/>
                </a:lnSpc>
                <a:spcBef>
                  <a:spcPct val="0"/>
                </a:spcBef>
              </a:pPr>
              <a:r>
                <a:rPr lang="en-US" sz="2936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1334578" cy="76200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028700" y="4839213"/>
            <a:ext cx="6675122" cy="2901869"/>
            <a:chOff x="0" y="0"/>
            <a:chExt cx="8900162" cy="386915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183743"/>
              <a:ext cx="8900162" cy="2685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>
                  <a:solidFill>
                    <a:srgbClr val="000000"/>
                  </a:solidFill>
                  <a:latin typeface="Fira Sans Light"/>
                </a:rPr>
                <a:t>Present with ease and wow any audience with Canva Presentations. Choose from over a thousand professionally-made templates to fit any objective or topic. Make it your own by customizing it with text and photos.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8900162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Non-Intimidating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3437671"/>
            <a:ext cx="6956187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PROFESSIONAL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11368" y="1038225"/>
            <a:ext cx="4479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200">
                <a:solidFill>
                  <a:srgbClr val="1836B2"/>
                </a:solidFill>
                <a:latin typeface="Fira Sans Medium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7293" y="5105400"/>
            <a:ext cx="4395868" cy="1999797"/>
            <a:chOff x="0" y="0"/>
            <a:chExt cx="5861158" cy="266639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5861158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000000"/>
                  </a:solidFill>
                  <a:latin typeface="Fira Sans Bold"/>
                </a:rPr>
                <a:t>Professional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62361"/>
              <a:ext cx="5861158" cy="1804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Apply page animations and transitions to your Canva Presentation to emphasize ideas and make them even more memorable.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45408" y="5143971"/>
            <a:ext cx="4395868" cy="1999797"/>
            <a:chOff x="0" y="0"/>
            <a:chExt cx="5861158" cy="2666396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5861158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000000"/>
                  </a:solidFill>
                  <a:latin typeface="Fira Sans Bold"/>
                </a:rPr>
                <a:t>Approachable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62361"/>
              <a:ext cx="5861158" cy="1804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Apply page animations and transitions to your Canva Presentation to emphasize ideas and make them even more memorable.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25116" y="5151070"/>
            <a:ext cx="4395868" cy="1999797"/>
            <a:chOff x="0" y="0"/>
            <a:chExt cx="5861158" cy="2666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5861158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000000"/>
                  </a:solidFill>
                  <a:latin typeface="Fira Sans Bold"/>
                </a:rPr>
                <a:t>Dependable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62361"/>
              <a:ext cx="5861158" cy="1804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0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Fira Sans Light"/>
                </a:rPr>
                <a:t>Apply page animations and transitions to your Canva Presentation to emphasize ideas and make them even more memorable. 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>
            <a:off x="997293" y="8972550"/>
            <a:ext cx="1000933" cy="571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97293" y="2164176"/>
            <a:ext cx="1065399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999">
                <a:solidFill>
                  <a:srgbClr val="000000"/>
                </a:solidFill>
                <a:latin typeface="Fira Sans Light"/>
              </a:rPr>
              <a:t>Present with ease and wow any audience with Canva Presentations. Choose from over a thousand professionally-made templates to fit any objective or topic. Make it your own by customizing it with text and photos. 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7293" y="4360382"/>
            <a:ext cx="311727" cy="381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645408" y="4383841"/>
            <a:ext cx="524986" cy="33408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125116" y="4388158"/>
            <a:ext cx="362741" cy="32976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flipV="1">
            <a:off x="-444701" y="8221496"/>
            <a:ext cx="16825985" cy="9607085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28700" y="1143000"/>
            <a:ext cx="10622591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AUSTEN TECH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11368" y="1038225"/>
            <a:ext cx="4479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200">
                <a:solidFill>
                  <a:srgbClr val="1836B2"/>
                </a:solidFill>
                <a:latin typeface="Fira Sans Medium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06793" y="3746442"/>
            <a:ext cx="3484630" cy="1440118"/>
            <a:chOff x="0" y="0"/>
            <a:chExt cx="4646174" cy="192015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1407105" y="0"/>
              <a:ext cx="1831963" cy="1045991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0" y="1304218"/>
              <a:ext cx="4646174" cy="615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5"/>
                </a:lnSpc>
              </a:pPr>
              <a:r>
                <a:rPr lang="en-US" sz="2803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46040" y="5678969"/>
            <a:ext cx="3606135" cy="1903095"/>
            <a:chOff x="0" y="0"/>
            <a:chExt cx="4808180" cy="2537460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4808180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 Bold"/>
                </a:rPr>
                <a:t>Main Logo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93750"/>
              <a:ext cx="4808180" cy="1743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9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000000"/>
                  </a:solidFill>
                  <a:latin typeface="Fira Sans Light"/>
                </a:rPr>
                <a:t>Start inspired with thousands of templates, collaborate with ease, and engage your audience with a memorable Canva Presentation.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89825" y="5105781"/>
            <a:ext cx="3606135" cy="2491434"/>
            <a:chOff x="0" y="0"/>
            <a:chExt cx="4808180" cy="3321912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4808180" cy="1205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66"/>
                </a:lnSpc>
              </a:pPr>
              <a:r>
                <a:rPr lang="en-US" sz="1800">
                  <a:solidFill>
                    <a:srgbClr val="000000"/>
                  </a:solidFill>
                  <a:latin typeface="Fira Sans Bold"/>
                </a:rPr>
                <a:t>Must evoke a sense of professionalism without seeming intimidating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5516" y="1578202"/>
              <a:ext cx="4617148" cy="1743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9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000000"/>
                  </a:solidFill>
                  <a:latin typeface="Fira Sans Light"/>
                </a:rPr>
                <a:t>Start inspired with thousands of templates, collaborate with ease, and engage your audience with a memorable Canva Presentation.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38082" y="5678969"/>
            <a:ext cx="3606135" cy="1903095"/>
            <a:chOff x="0" y="0"/>
            <a:chExt cx="4808180" cy="253746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4808180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 Bold"/>
                </a:rPr>
                <a:t>Secondary Logo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93750"/>
              <a:ext cx="4808180" cy="1743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9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000000"/>
                  </a:solidFill>
                  <a:latin typeface="Fira Sans Light"/>
                </a:rPr>
                <a:t>Start inspired with thousands of templates, collaborate with ease, and engage your audience with a memorable Canva Presentation.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>
            <a:off x="14121787" y="4105686"/>
            <a:ext cx="998937" cy="57036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1143000"/>
            <a:ext cx="9856186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LOGO VARIATIONS</a:t>
            </a:r>
          </a:p>
        </p:txBody>
      </p:sp>
      <p:sp>
        <p:nvSpPr>
          <p:cNvPr id="16" name="AutoShape 16"/>
          <p:cNvSpPr/>
          <p:nvPr/>
        </p:nvSpPr>
        <p:spPr>
          <a:xfrm rot="5400000">
            <a:off x="9778988" y="5674207"/>
            <a:ext cx="397778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997293" y="9144000"/>
            <a:ext cx="2734676" cy="445325"/>
            <a:chOff x="0" y="0"/>
            <a:chExt cx="3646235" cy="593766"/>
          </a:xfrm>
        </p:grpSpPr>
        <p:sp>
          <p:nvSpPr>
            <p:cNvPr id="18" name="TextBox 18"/>
            <p:cNvSpPr txBox="1"/>
            <p:nvPr/>
          </p:nvSpPr>
          <p:spPr>
            <a:xfrm>
              <a:off x="1350687" y="16680"/>
              <a:ext cx="2295548" cy="508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3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1039931" cy="593766"/>
            </a:xfrm>
            <a:prstGeom prst="rect">
              <a:avLst/>
            </a:prstGeom>
          </p:spPr>
        </p:pic>
      </p:grpSp>
      <p:sp>
        <p:nvSpPr>
          <p:cNvPr id="20" name="TextBox 20"/>
          <p:cNvSpPr txBox="1"/>
          <p:nvPr/>
        </p:nvSpPr>
        <p:spPr>
          <a:xfrm>
            <a:off x="1028700" y="2298700"/>
            <a:ext cx="985618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The Two Types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909192" y="9124950"/>
            <a:ext cx="2350108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spc="44">
                <a:solidFill>
                  <a:srgbClr val="000000"/>
                </a:solidFill>
                <a:latin typeface="Fira Sans Medium"/>
              </a:rPr>
              <a:t>BRAND GUIDELINES 2025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98834" y="4199805"/>
            <a:ext cx="3484630" cy="476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sz="2803">
                <a:solidFill>
                  <a:srgbClr val="1836B2"/>
                </a:solidFill>
                <a:latin typeface="Fira Sans Bold Bold"/>
              </a:rPr>
              <a:t>Austen Tech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811368" y="1038225"/>
            <a:ext cx="4479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200">
                <a:solidFill>
                  <a:srgbClr val="1836B2"/>
                </a:solidFill>
                <a:latin typeface="Fira Sans Medium Bold"/>
              </a:rPr>
              <a:t>05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09192" y="9124950"/>
            <a:ext cx="2350108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spc="44">
                <a:solidFill>
                  <a:srgbClr val="000000"/>
                </a:solidFill>
                <a:latin typeface="Fira Sans Medium"/>
              </a:rPr>
              <a:t>BRAND GUIDELINES 2025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143000"/>
            <a:ext cx="9856186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MAIN LOGO ELEMENTS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52043" y="3002619"/>
            <a:ext cx="4969640" cy="49696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026"/>
          <a:stretch>
            <a:fillRect/>
          </a:stretch>
        </p:blipFill>
        <p:spPr>
          <a:xfrm>
            <a:off x="3302450" y="4333122"/>
            <a:ext cx="3868827" cy="220897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485752" y="4047572"/>
            <a:ext cx="5205756" cy="2191856"/>
            <a:chOff x="0" y="0"/>
            <a:chExt cx="6941008" cy="292247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6941008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The Logo Mark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02395"/>
              <a:ext cx="6941008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836B2"/>
                  </a:solidFill>
                  <a:latin typeface="Fira Sans Bold"/>
                </a:rPr>
                <a:t>Word Mark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23264"/>
              <a:ext cx="6941008" cy="1299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9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000000"/>
                  </a:solidFill>
                  <a:latin typeface="Fira Sans Light"/>
                </a:rPr>
                <a:t>Start inspired with thousands of templates, collaborate with ease, and engage your audience with a memorable Canva Presentation.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 rot="5400000">
            <a:off x="6607619" y="5660733"/>
            <a:ext cx="592039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997293" y="9035638"/>
            <a:ext cx="2734676" cy="445325"/>
            <a:chOff x="0" y="0"/>
            <a:chExt cx="3646235" cy="593766"/>
          </a:xfrm>
        </p:grpSpPr>
        <p:sp>
          <p:nvSpPr>
            <p:cNvPr id="12" name="TextBox 12"/>
            <p:cNvSpPr txBox="1"/>
            <p:nvPr/>
          </p:nvSpPr>
          <p:spPr>
            <a:xfrm>
              <a:off x="1350687" y="16680"/>
              <a:ext cx="2295548" cy="508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3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1039931" cy="593766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6811368" y="1038225"/>
            <a:ext cx="4479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200">
                <a:solidFill>
                  <a:srgbClr val="1836B2"/>
                </a:solidFill>
                <a:latin typeface="Fira Sans Medium Bold"/>
              </a:rPr>
              <a:t>06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09192" y="9124950"/>
            <a:ext cx="2350108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spc="44">
                <a:solidFill>
                  <a:srgbClr val="000000"/>
                </a:solidFill>
                <a:latin typeface="Fira Sans Medium"/>
              </a:rPr>
              <a:t>BRAND GUIDELINES 2025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143000"/>
            <a:ext cx="9856186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PROPER LOGO USAGE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46824" y="3434559"/>
            <a:ext cx="3384708" cy="1439527"/>
            <a:chOff x="0" y="0"/>
            <a:chExt cx="4512944" cy="191936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1375428" y="0"/>
              <a:ext cx="1779431" cy="1015997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0" y="1319453"/>
              <a:ext cx="4512944" cy="599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2"/>
                </a:lnSpc>
              </a:pPr>
              <a:r>
                <a:rPr lang="en-US" sz="2723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46824" y="5784249"/>
            <a:ext cx="3384708" cy="1439527"/>
            <a:chOff x="0" y="0"/>
            <a:chExt cx="4512944" cy="191936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1375428" y="0"/>
              <a:ext cx="1779431" cy="1015997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0" y="1319453"/>
              <a:ext cx="4512944" cy="599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2"/>
                </a:lnSpc>
              </a:pPr>
              <a:r>
                <a:rPr lang="en-US" sz="2723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77704" y="3434559"/>
            <a:ext cx="3384708" cy="1439527"/>
            <a:chOff x="0" y="0"/>
            <a:chExt cx="4512944" cy="191936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1375428" y="0"/>
              <a:ext cx="1779431" cy="101599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0" y="1319453"/>
              <a:ext cx="4512944" cy="599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2"/>
                </a:lnSpc>
              </a:pPr>
              <a:r>
                <a:rPr lang="en-US" sz="2723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277704" y="5784249"/>
            <a:ext cx="3384708" cy="1439527"/>
            <a:chOff x="0" y="0"/>
            <a:chExt cx="4512944" cy="1919369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1375428" y="0"/>
              <a:ext cx="1779431" cy="1015997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0" y="1319453"/>
              <a:ext cx="4512944" cy="599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2"/>
                </a:lnSpc>
              </a:pPr>
              <a:r>
                <a:rPr lang="en-US" sz="2723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 rot="5400000">
            <a:off x="6607619" y="5660733"/>
            <a:ext cx="592039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0485752" y="4047572"/>
            <a:ext cx="5205756" cy="2191856"/>
            <a:chOff x="0" y="0"/>
            <a:chExt cx="6941008" cy="292247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6941008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Rules of Application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02395"/>
              <a:ext cx="6941008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836B2"/>
                  </a:solidFill>
                  <a:latin typeface="Fira Sans Bold"/>
                </a:rPr>
                <a:t>Do's and Dont's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623264"/>
              <a:ext cx="6941008" cy="1299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9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000000"/>
                  </a:solidFill>
                  <a:latin typeface="Fira Sans Light"/>
                </a:rPr>
                <a:t>Start inspired with thousands of templates, collaborate with ease, and engage your audience with a memorable Canva Presentation.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97293" y="9035638"/>
            <a:ext cx="2734676" cy="445325"/>
            <a:chOff x="0" y="0"/>
            <a:chExt cx="3646235" cy="593766"/>
          </a:xfrm>
        </p:grpSpPr>
        <p:sp>
          <p:nvSpPr>
            <p:cNvPr id="22" name="TextBox 22"/>
            <p:cNvSpPr txBox="1"/>
            <p:nvPr/>
          </p:nvSpPr>
          <p:spPr>
            <a:xfrm>
              <a:off x="1350687" y="16680"/>
              <a:ext cx="2295548" cy="508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3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1836B2"/>
                  </a:solidFill>
                  <a:latin typeface="Fira Sans Bold Bold"/>
                </a:rPr>
                <a:t>Austen Tech</a:t>
              </a: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1039931" cy="593766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6811368" y="1038225"/>
            <a:ext cx="4479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200">
                <a:solidFill>
                  <a:srgbClr val="1836B2"/>
                </a:solidFill>
                <a:latin typeface="Fira Sans Medium Bold"/>
              </a:rPr>
              <a:t>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1427</Words>
  <Application>Microsoft Office PowerPoint</Application>
  <PresentationFormat>Custom</PresentationFormat>
  <Paragraphs>276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Fira Sans Light Bold</vt:lpstr>
      <vt:lpstr>Fira Sans Bold</vt:lpstr>
      <vt:lpstr>Fira Sans Bold Bold</vt:lpstr>
      <vt:lpstr>Fira Sans Medium Bold</vt:lpstr>
      <vt:lpstr>Fira Sans Medium</vt:lpstr>
      <vt:lpstr>Calibri</vt:lpstr>
      <vt:lpstr>Arial</vt:lpstr>
      <vt:lpstr>Fira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Nguyễn Tri An</cp:lastModifiedBy>
  <cp:revision>1</cp:revision>
  <dcterms:created xsi:type="dcterms:W3CDTF">2006-08-16T00:00:00Z</dcterms:created>
  <dcterms:modified xsi:type="dcterms:W3CDTF">2022-01-20T11:51:12Z</dcterms:modified>
  <dc:identifier>DAE1-WLFrmU</dc:identifier>
</cp:coreProperties>
</file>